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95" r:id="rId5"/>
  </p:sldMasterIdLst>
  <p:notesMasterIdLst>
    <p:notesMasterId r:id="rId13"/>
  </p:notesMasterIdLst>
  <p:sldIdLst>
    <p:sldId id="347" r:id="rId6"/>
    <p:sldId id="2147474176" r:id="rId7"/>
    <p:sldId id="2147474167" r:id="rId8"/>
    <p:sldId id="2147472547" r:id="rId9"/>
    <p:sldId id="2147474180" r:id="rId10"/>
    <p:sldId id="2147474179" r:id="rId11"/>
    <p:sldId id="42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B6F7AB-B395-4A12-8F6E-449B880202D1}">
          <p14:sldIdLst>
            <p14:sldId id="347"/>
            <p14:sldId id="2147474176"/>
            <p14:sldId id="2147474167"/>
            <p14:sldId id="2147472547"/>
            <p14:sldId id="2147474180"/>
            <p14:sldId id="2147474179"/>
            <p14:sldId id="42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633F03-8495-596E-F20D-30C0D7F8C6E1}" name="Hinkel Hilde" initials="HH" userId="S::janet.h.hinkel@oha.oregon.gov::6435e3c5-cb36-4907-809c-01b04e08998f" providerId="AD"/>
  <p188:author id="{1933CE05-BB90-5AB9-72B6-DBD91CAA57EA}" name="Auclair Megan" initials="AM" userId="S::MEGAN.AUCLAIR@oha.oregon.gov::99bb00b3-648d-4d05-ade9-7fba13ecd390" providerId="AD"/>
  <p188:author id="{3203490C-3BF8-FE5D-D153-FD70E31AC3C1}" name="Baden David" initials="BD" userId="S::david.baden@oha.oregon.gov::e92600e9-247a-428e-9b36-5bffffea2853" providerId="AD"/>
  <p188:author id="{CB046611-5AB2-9F8C-624D-BEB073F5F5A1}" name="Inglish John  Aaron" initials="IA" userId="S::john.a.inglish@oha.oregon.gov::c44f0002-2d7a-484d-9913-c8921a06ba87" providerId="AD"/>
  <p188:author id="{A1731D1B-89D7-405B-4860-6CE73E05DE42}" name="Heiberg Holly" initials="HH" userId="S::holly.heiberg@oha.oregon.gov::131d3be9-52c1-4710-8d01-2247e99a1f86" providerId="AD"/>
  <p188:author id="{E9E4C31E-3582-B379-9122-8F237A31E86F}" name="Swerdlow Laurel  M" initials="SM" userId="S::laurel.m.swerdlow@oha.oregon.gov::eab438d0-d15a-4193-9c83-ba727363ca65" providerId="AD"/>
  <p188:author id="{A3C54458-6CEA-3B50-56C7-3538D04C4A7A}" name="Gillette April S" initials="GS" userId="S::april.s.gillette@oha.oregon.gov::56c43cc3-ac41-4ea8-81e6-9a59edae4e68" providerId="AD"/>
  <p188:author id="{F2A9485B-E061-A5ED-3C0E-8449F72419CA}" name="Pradhan Satyasandipani" initials="PS" userId="S::satyasandipani.pradhan@oha.oregon.gov::3598350f-564b-409e-ac92-da18b2d76869" providerId="AD"/>
  <p188:author id="{0411285D-F652-F92D-09AC-8BF2962F9F24}" name="SMITH Jennifer R" initials="SR" userId="S::jennifer.r.smith@oha.oregon.gov::87f1b398-3d15-4143-bdc3-3f7435327caa" providerId="AD"/>
  <p188:author id="{FA3BC15D-1D78-5D17-7E28-7BDC63817D88}" name="Patricia Moncure" initials="PM" userId="S::patricia.moncure@oha.oregon.gov::f0a3d18a-a791-4897-a31e-ffef471811df" providerId="AD"/>
  <p188:author id="{207D685E-95E9-B70F-6034-6E2535D8D475}" name="Erard Grace" initials="GE" userId="S::Grace.Erard@odhsoha.oregon.gov::f4edb68d-12ba-44ca-8bbc-b9166e19dbdf" providerId="AD"/>
  <p188:author id="{03836A65-7D3D-0AE2-621E-764F7472C28A}" name="McDermott Shawna M" initials="SM" userId="S::Shawna.M.McDermott@oha.oregon.gov::8365abc0-499e-4607-8a92-5b67aca3d35b" providerId="AD"/>
  <p188:author id="{EF728967-0DE9-1D15-A7EF-73AF96B0C88C}" name="Waldo Katie" initials="WK" userId="S::katie.waldo@oha.oregon.gov::2f58d8e9-c133-412a-be3e-af70a966e122" providerId="AD"/>
  <p188:author id="{7F05D96A-3B2C-7EA3-97F7-4B07907843F1}" name="Auclair Megan" initials="AM" userId="S::megan.auclair@oha.oregon.gov::99bb00b3-648d-4d05-ade9-7fba13ecd390" providerId="AD"/>
  <p188:author id="{DCA93471-5FD0-E78F-4FCE-BBFC723DD865}" name="Bacher Amy" initials="BA" userId="S::amy.bacher2@oha.oregon.gov::48645d30-b3d8-4ab1-8b33-f6da9b467be7" providerId="AD"/>
  <p188:author id="{844E5C74-4072-D71F-9766-B51267035940}" name="Inglish John  Aaron" initials="IJA" userId="S::John.A.Inglish@oha.oregon.gov::c44f0002-2d7a-484d-9913-c8921a06ba87" providerId="AD"/>
  <p188:author id="{09F88479-3E2F-5199-012F-675A7B5D6AF9}" name="Inbody David G" initials="IG" userId="S::david.g.inbody@oha.oregon.gov::52c1e840-0d14-46de-864a-5e5d5c46e00a" providerId="AD"/>
  <p188:author id="{6BC3CA79-A35C-34C7-443D-1B13C1D78C83}" name="SCHMIDT PHILIP" initials="SP" userId="S::philip.schmidt@oha.oregon.gov::5f0a365d-776f-46ce-a39f-de87a93a5bcd" providerId="AD"/>
  <p188:author id="{0ED1A47A-D27B-BFE6-6C1E-B712B10769E2}" name="Mautner Dawn" initials="MD" userId="S::dawn.mautner@oha.oregon.gov::de83bcac-f2ba-4421-97e6-5725b63146f8" providerId="AD"/>
  <p188:author id="{48165D9A-2507-CE86-2343-597CBEABB3C7}" name="Chelsea Peterson" initials="CP" userId="S::chelsea.peterson@oha.oregon.gov::c6d1a9e7-b8d4-419f-ab0b-5c841e0139b1" providerId="AD"/>
  <p188:author id="{DD1AFFA0-4880-8B4A-9304-0CA77FAF641F}" name="Stroeher Zach" initials="SZ" userId="S::Zachary.Stroeher@odhsoha.oregon.gov::93bc50b6-a1cc-4e9e-83c8-723b77215967" providerId="AD"/>
  <p188:author id="{AB1A16A2-8CC8-81B7-41A8-CE85B5DDA745}" name="Thirstrup Ashley" initials="TA" userId="S::ashley.thirstrup@oha.oregon.gov::0f681be8-f381-4dfc-8987-f977caf3e2ce" providerId="AD"/>
  <p188:author id="{06FCAAA6-C7CD-7297-AD38-1C4CDE418A04}" name="Sandoe Emma K" initials="SK" userId="S::emma.sandoe@oha.oregon.gov::74fc2f03-6fca-4acd-b818-4206355e64b8" providerId="AD"/>
  <p188:author id="{21178CB3-AA63-9000-9D94-83170FE6E9CF}" name="Wilson Jessica L" initials="WJL" userId="S::JESSICA.L.WILSON@oha.oregon.gov::99ab70da-afe4-450c-ac84-d8446cce7c6b" providerId="AD"/>
  <p188:author id="{CE7961BE-A646-08B7-CF4D-53900D5E2591}" name="Mautner Dawn" initials="DM" userId="S::Dawn.Mautner@oha.oregon.gov::de83bcac-f2ba-4421-97e6-5725b63146f8" providerId="AD"/>
  <p188:author id="{E93C14C1-4088-CD10-418F-D7502C8C391C}" name="Chelsea Peterson" initials="CP" userId="S::Chelsea.Peterson@oha.oregon.gov::c6d1a9e7-b8d4-419f-ab0b-5c841e0139b1" providerId="AD"/>
  <p188:author id="{375960C5-36EB-B0EA-441E-581DEABC073F}" name="Bren Lisa" initials="BL" userId="S::lisa.bren2@oha.oregon.gov::564aab15-2b41-4d49-a71f-fd4d545a8926" providerId="AD"/>
  <p188:author id="{5718B6CD-0352-B88D-5462-44260AD840F1}" name="Patricia Moncure (she/her)" initials="PM" userId="Patricia Moncure (she/her)" providerId="None"/>
  <p188:author id="{8E8D84D2-0355-4CAA-2D64-61F6C7DA52A8}" name="Shiratori Alisa" initials="SA" userId="S::alisa.shiratori@oha.oregon.gov::627e6412-b844-462b-9e9c-0b6afbd2a461" providerId="AD"/>
  <p188:author id="{3F5F07D9-491B-5053-2B7B-476EF98B5693}" name="Forsman Lea" initials="FL" userId="S::lea.forsman@oha.oregon.gov::59f94c59-76dc-450e-9978-f12430fedc67" providerId="AD"/>
  <p188:author id="{0CD997DC-B0BB-D61D-CCB8-375568616F0D}" name="LEVY Vivian" initials="LV" userId="S::vivian.levy@oha.oregon.gov::2b282e55-7180-46b5-95c4-b1c1a8ab24b1" providerId="AD"/>
  <p188:author id="{5F13F7DD-CEC9-1033-569D-C4B7186935D2}" name="Cowie Robb" initials="CR" userId="S::robb.cowie@oha.oregon.gov::ef7e1c7b-3fed-4758-bc6a-021846a464ee" providerId="AD"/>
  <p188:author id="{89963EEC-1AFD-131D-9418-D1E19AA830C4}" name="Adam McBride-Smith (he/him)" initials="AM" userId="S::Adam.McBride-Smith2@oha.oregon.gov::7ca9b99c-3df8-4463-af10-63c9d4a817b8" providerId="AD"/>
  <p188:author id="{96BAB3F6-78B9-5957-4009-E082807F1A5A}" name="Shiratori Alisa" initials="AS" userId="S::Alisa.Shiratori@oha.oregon.gov::627e6412-b844-462b-9e9c-0b6afbd2a4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AF"/>
    <a:srgbClr val="009F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18" autoAdjust="0"/>
  </p:normalViewPr>
  <p:slideViewPr>
    <p:cSldViewPr snapToGrid="0">
      <p:cViewPr varScale="1">
        <p:scale>
          <a:sx n="52" d="100"/>
          <a:sy n="52" d="100"/>
        </p:scale>
        <p:origin x="19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E6C76-9210-4AB9-BC14-8286A3D4711A}"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426784EA-C5FD-4532-A523-D0EE7E7E4E55}">
      <dgm:prSet/>
      <dgm:spPr>
        <a:solidFill>
          <a:schemeClr val="tx2"/>
        </a:solidFill>
      </dgm:spPr>
      <dgm:t>
        <a:bodyPr/>
        <a:lstStyle/>
        <a:p>
          <a:r>
            <a:rPr lang="en-US"/>
            <a:t>A bidirectional webinar series for delivering OHP updates and receiving provider feedback</a:t>
          </a:r>
        </a:p>
      </dgm:t>
    </dgm:pt>
    <dgm:pt modelId="{6198621B-48EA-4FF4-9248-BDF086CD9685}" type="parTrans" cxnId="{C8F4EC32-A656-4B05-A617-A65FFDEB4D3A}">
      <dgm:prSet/>
      <dgm:spPr/>
      <dgm:t>
        <a:bodyPr/>
        <a:lstStyle/>
        <a:p>
          <a:endParaRPr lang="en-US"/>
        </a:p>
      </dgm:t>
    </dgm:pt>
    <dgm:pt modelId="{A013D324-13A4-44D3-8108-4E39BD4FA3E5}" type="sibTrans" cxnId="{C8F4EC32-A656-4B05-A617-A65FFDEB4D3A}">
      <dgm:prSet/>
      <dgm:spPr/>
      <dgm:t>
        <a:bodyPr/>
        <a:lstStyle/>
        <a:p>
          <a:endParaRPr lang="en-US"/>
        </a:p>
      </dgm:t>
    </dgm:pt>
    <dgm:pt modelId="{88725FE0-2236-4387-BBA1-85959158432E}">
      <dgm:prSet/>
      <dgm:spPr>
        <a:solidFill>
          <a:schemeClr val="tx2"/>
        </a:solidFill>
      </dgm:spPr>
      <dgm:t>
        <a:bodyPr/>
        <a:lstStyle/>
        <a:p>
          <a:r>
            <a:rPr lang="en-US"/>
            <a:t>2025 dates: quarterly, third Tuesdays, 1-2 p.m.</a:t>
          </a:r>
        </a:p>
      </dgm:t>
    </dgm:pt>
    <dgm:pt modelId="{A9A22E47-6275-4FC9-964B-01A932F805AB}" type="parTrans" cxnId="{BDDA76AD-0510-4170-9150-975A0A9C2F6B}">
      <dgm:prSet/>
      <dgm:spPr/>
      <dgm:t>
        <a:bodyPr/>
        <a:lstStyle/>
        <a:p>
          <a:endParaRPr lang="en-US"/>
        </a:p>
      </dgm:t>
    </dgm:pt>
    <dgm:pt modelId="{7ADFE5A9-20B8-45B2-8371-0B3AAEB37243}" type="sibTrans" cxnId="{BDDA76AD-0510-4170-9150-975A0A9C2F6B}">
      <dgm:prSet/>
      <dgm:spPr/>
      <dgm:t>
        <a:bodyPr/>
        <a:lstStyle/>
        <a:p>
          <a:endParaRPr lang="en-US"/>
        </a:p>
      </dgm:t>
    </dgm:pt>
    <dgm:pt modelId="{6B51500C-41F9-4068-9878-FB173E111A70}">
      <dgm:prSet/>
      <dgm:spPr/>
      <dgm:t>
        <a:bodyPr/>
        <a:lstStyle/>
        <a:p>
          <a:r>
            <a:rPr lang="en-US"/>
            <a:t>June 17</a:t>
          </a:r>
        </a:p>
      </dgm:t>
    </dgm:pt>
    <dgm:pt modelId="{14B8BC61-1007-4F1A-8051-120839251DAA}" type="parTrans" cxnId="{399EC7BF-115A-4475-B4FB-ED6155011AB6}">
      <dgm:prSet/>
      <dgm:spPr/>
      <dgm:t>
        <a:bodyPr/>
        <a:lstStyle/>
        <a:p>
          <a:endParaRPr lang="en-US"/>
        </a:p>
      </dgm:t>
    </dgm:pt>
    <dgm:pt modelId="{22D68F6C-63FE-44E5-B751-4475BCB118C8}" type="sibTrans" cxnId="{399EC7BF-115A-4475-B4FB-ED6155011AB6}">
      <dgm:prSet/>
      <dgm:spPr/>
      <dgm:t>
        <a:bodyPr/>
        <a:lstStyle/>
        <a:p>
          <a:endParaRPr lang="en-US"/>
        </a:p>
      </dgm:t>
    </dgm:pt>
    <dgm:pt modelId="{FB5062E0-160C-4E8E-BB65-56F15933F4FF}">
      <dgm:prSet/>
      <dgm:spPr/>
      <dgm:t>
        <a:bodyPr/>
        <a:lstStyle/>
        <a:p>
          <a:r>
            <a:rPr lang="en-US"/>
            <a:t>September 16</a:t>
          </a:r>
        </a:p>
      </dgm:t>
    </dgm:pt>
    <dgm:pt modelId="{487668B0-4887-4A7C-A6B2-05C5F094D1BE}" type="parTrans" cxnId="{0873AD6D-3F02-4ED5-A8BB-D4E2B3D6C67B}">
      <dgm:prSet/>
      <dgm:spPr/>
      <dgm:t>
        <a:bodyPr/>
        <a:lstStyle/>
        <a:p>
          <a:endParaRPr lang="en-US"/>
        </a:p>
      </dgm:t>
    </dgm:pt>
    <dgm:pt modelId="{386B63DE-62E9-4B11-91E6-B45FC4B72AE5}" type="sibTrans" cxnId="{0873AD6D-3F02-4ED5-A8BB-D4E2B3D6C67B}">
      <dgm:prSet/>
      <dgm:spPr/>
      <dgm:t>
        <a:bodyPr/>
        <a:lstStyle/>
        <a:p>
          <a:endParaRPr lang="en-US"/>
        </a:p>
      </dgm:t>
    </dgm:pt>
    <dgm:pt modelId="{83C3EADC-CB0C-4230-BFCE-CCE8814D50CF}">
      <dgm:prSet/>
      <dgm:spPr/>
      <dgm:t>
        <a:bodyPr/>
        <a:lstStyle/>
        <a:p>
          <a:r>
            <a:rPr lang="en-US"/>
            <a:t>December 16</a:t>
          </a:r>
        </a:p>
      </dgm:t>
    </dgm:pt>
    <dgm:pt modelId="{FB04EFD6-01D0-4D57-8BAA-0FD0075F08B9}" type="parTrans" cxnId="{ECB2936A-688A-4E6B-A4A8-54A14675B879}">
      <dgm:prSet/>
      <dgm:spPr/>
      <dgm:t>
        <a:bodyPr/>
        <a:lstStyle/>
        <a:p>
          <a:endParaRPr lang="en-US"/>
        </a:p>
      </dgm:t>
    </dgm:pt>
    <dgm:pt modelId="{1F0E82AD-7019-438D-A555-10A8D492B951}" type="sibTrans" cxnId="{ECB2936A-688A-4E6B-A4A8-54A14675B879}">
      <dgm:prSet/>
      <dgm:spPr/>
      <dgm:t>
        <a:bodyPr/>
        <a:lstStyle/>
        <a:p>
          <a:endParaRPr lang="en-US"/>
        </a:p>
      </dgm:t>
    </dgm:pt>
    <dgm:pt modelId="{4D889AA3-559A-4620-83D0-7C737FA39D59}">
      <dgm:prSet/>
      <dgm:spPr>
        <a:solidFill>
          <a:schemeClr val="tx2"/>
        </a:solidFill>
      </dgm:spPr>
      <dgm:t>
        <a:bodyPr/>
        <a:lstStyle/>
        <a:p>
          <a:r>
            <a:rPr lang="en-US"/>
            <a:t>June 17 agenda topics:</a:t>
          </a:r>
        </a:p>
      </dgm:t>
    </dgm:pt>
    <dgm:pt modelId="{F6CA618A-A970-414D-B560-3F3CCDAE2D22}" type="parTrans" cxnId="{114BF184-F14C-4B9F-A531-F7CD47947B96}">
      <dgm:prSet/>
      <dgm:spPr/>
      <dgm:t>
        <a:bodyPr/>
        <a:lstStyle/>
        <a:p>
          <a:endParaRPr lang="en-US"/>
        </a:p>
      </dgm:t>
    </dgm:pt>
    <dgm:pt modelId="{13C61701-73FA-4F13-B1C9-8A2FF23A679F}" type="sibTrans" cxnId="{114BF184-F14C-4B9F-A531-F7CD47947B96}">
      <dgm:prSet/>
      <dgm:spPr/>
      <dgm:t>
        <a:bodyPr/>
        <a:lstStyle/>
        <a:p>
          <a:endParaRPr lang="en-US"/>
        </a:p>
      </dgm:t>
    </dgm:pt>
    <dgm:pt modelId="{E9511123-D678-49C0-9A4B-DD014CA7EE4B}">
      <dgm:prSet/>
      <dgm:spPr/>
      <dgm:t>
        <a:bodyPr/>
        <a:lstStyle/>
        <a:p>
          <a:r>
            <a:rPr lang="en-US"/>
            <a:t>HRSN Medically Tailored Meals</a:t>
          </a:r>
        </a:p>
      </dgm:t>
    </dgm:pt>
    <dgm:pt modelId="{A5C0A737-1CFF-4D7B-94F7-C6EB1D6B2FE8}" type="parTrans" cxnId="{4B153FE9-7551-4E5B-A508-A41C1B102975}">
      <dgm:prSet/>
      <dgm:spPr/>
      <dgm:t>
        <a:bodyPr/>
        <a:lstStyle/>
        <a:p>
          <a:endParaRPr lang="en-US"/>
        </a:p>
      </dgm:t>
    </dgm:pt>
    <dgm:pt modelId="{CBE9FF09-B927-4C06-92BC-2567E44752AE}" type="sibTrans" cxnId="{4B153FE9-7551-4E5B-A508-A41C1B102975}">
      <dgm:prSet/>
      <dgm:spPr/>
      <dgm:t>
        <a:bodyPr/>
        <a:lstStyle/>
        <a:p>
          <a:endParaRPr lang="en-US"/>
        </a:p>
      </dgm:t>
    </dgm:pt>
    <dgm:pt modelId="{12356BA7-575B-4841-B1AF-B5900EB9C6D0}">
      <dgm:prSet/>
      <dgm:spPr/>
      <dgm:t>
        <a:bodyPr/>
        <a:lstStyle/>
        <a:p>
          <a:r>
            <a:rPr lang="en-US"/>
            <a:t>EPSDT benefit</a:t>
          </a:r>
        </a:p>
      </dgm:t>
    </dgm:pt>
    <dgm:pt modelId="{AD439099-0531-437A-9A40-AD7BA149A542}" type="parTrans" cxnId="{2F43AC2C-1361-4A2B-BBE5-B9B73C48B911}">
      <dgm:prSet/>
      <dgm:spPr/>
      <dgm:t>
        <a:bodyPr/>
        <a:lstStyle/>
        <a:p>
          <a:endParaRPr lang="en-US"/>
        </a:p>
      </dgm:t>
    </dgm:pt>
    <dgm:pt modelId="{6DE45430-7B6D-4A41-A2D8-9CE9D39D5C3C}" type="sibTrans" cxnId="{2F43AC2C-1361-4A2B-BBE5-B9B73C48B911}">
      <dgm:prSet/>
      <dgm:spPr/>
      <dgm:t>
        <a:bodyPr/>
        <a:lstStyle/>
        <a:p>
          <a:endParaRPr lang="en-US"/>
        </a:p>
      </dgm:t>
    </dgm:pt>
    <dgm:pt modelId="{EF85FDD2-7D86-4F15-AC80-DC01D98A1D4E}">
      <dgm:prSet/>
      <dgm:spPr/>
      <dgm:t>
        <a:bodyPr/>
        <a:lstStyle/>
        <a:p>
          <a:r>
            <a:rPr lang="en-US" dirty="0"/>
            <a:t>BUP</a:t>
          </a:r>
        </a:p>
      </dgm:t>
    </dgm:pt>
    <dgm:pt modelId="{A6928FF3-FA14-4806-857B-7262AADEC128}" type="parTrans" cxnId="{44AF9BB0-D642-483D-B30A-158B97C59696}">
      <dgm:prSet/>
      <dgm:spPr/>
      <dgm:t>
        <a:bodyPr/>
        <a:lstStyle/>
        <a:p>
          <a:endParaRPr lang="en-US"/>
        </a:p>
      </dgm:t>
    </dgm:pt>
    <dgm:pt modelId="{C8078E69-047D-4222-96E0-ECB1DC90428F}" type="sibTrans" cxnId="{44AF9BB0-D642-483D-B30A-158B97C59696}">
      <dgm:prSet/>
      <dgm:spPr/>
      <dgm:t>
        <a:bodyPr/>
        <a:lstStyle/>
        <a:p>
          <a:endParaRPr lang="en-US"/>
        </a:p>
      </dgm:t>
    </dgm:pt>
    <dgm:pt modelId="{041B85D6-CA13-45CC-871C-C7753DE1DB51}">
      <dgm:prSet/>
      <dgm:spPr>
        <a:solidFill>
          <a:schemeClr val="tx2"/>
        </a:solidFill>
      </dgm:spPr>
      <dgm:t>
        <a:bodyPr/>
        <a:lstStyle/>
        <a:p>
          <a:r>
            <a:rPr lang="en-US"/>
            <a:t>The team:</a:t>
          </a:r>
        </a:p>
      </dgm:t>
    </dgm:pt>
    <dgm:pt modelId="{3766A2D5-6E3F-4C1B-B873-961CAA5142D3}" type="parTrans" cxnId="{80B68278-56A8-4086-9F75-09251BAE7C28}">
      <dgm:prSet/>
      <dgm:spPr/>
      <dgm:t>
        <a:bodyPr/>
        <a:lstStyle/>
        <a:p>
          <a:endParaRPr lang="en-US"/>
        </a:p>
      </dgm:t>
    </dgm:pt>
    <dgm:pt modelId="{21B6CEDB-9543-474C-9E12-2A89C6170275}" type="sibTrans" cxnId="{80B68278-56A8-4086-9F75-09251BAE7C28}">
      <dgm:prSet/>
      <dgm:spPr/>
      <dgm:t>
        <a:bodyPr/>
        <a:lstStyle/>
        <a:p>
          <a:endParaRPr lang="en-US"/>
        </a:p>
      </dgm:t>
    </dgm:pt>
    <dgm:pt modelId="{76198B78-4CDE-4D01-95C3-7A1A14637186}" type="pres">
      <dgm:prSet presAssocID="{CC7E6C76-9210-4AB9-BC14-8286A3D4711A}" presName="Name0" presStyleCnt="0">
        <dgm:presLayoutVars>
          <dgm:dir/>
          <dgm:animLvl val="lvl"/>
          <dgm:resizeHandles val="exact"/>
        </dgm:presLayoutVars>
      </dgm:prSet>
      <dgm:spPr/>
    </dgm:pt>
    <dgm:pt modelId="{3D6A1CEF-F410-4895-980E-17ABF28B2FAE}" type="pres">
      <dgm:prSet presAssocID="{426784EA-C5FD-4532-A523-D0EE7E7E4E55}" presName="linNode" presStyleCnt="0"/>
      <dgm:spPr/>
    </dgm:pt>
    <dgm:pt modelId="{E10F4DF4-8C6B-4624-B0B0-C3A0137B8D3C}" type="pres">
      <dgm:prSet presAssocID="{426784EA-C5FD-4532-A523-D0EE7E7E4E55}" presName="parentText" presStyleLbl="node1" presStyleIdx="0" presStyleCnt="4" custScaleX="277778">
        <dgm:presLayoutVars>
          <dgm:chMax val="1"/>
          <dgm:bulletEnabled val="1"/>
        </dgm:presLayoutVars>
      </dgm:prSet>
      <dgm:spPr/>
    </dgm:pt>
    <dgm:pt modelId="{979D7104-4F02-4A3F-A6D9-0CA5FC107AE2}" type="pres">
      <dgm:prSet presAssocID="{A013D324-13A4-44D3-8108-4E39BD4FA3E5}" presName="sp" presStyleCnt="0"/>
      <dgm:spPr/>
    </dgm:pt>
    <dgm:pt modelId="{5C4D4077-F7BF-4215-ABE2-17384AF8BBA4}" type="pres">
      <dgm:prSet presAssocID="{88725FE0-2236-4387-BBA1-85959158432E}" presName="linNode" presStyleCnt="0"/>
      <dgm:spPr/>
    </dgm:pt>
    <dgm:pt modelId="{9C0FB543-C747-401B-A321-92DFB2747BF2}" type="pres">
      <dgm:prSet presAssocID="{88725FE0-2236-4387-BBA1-85959158432E}" presName="parentText" presStyleLbl="node1" presStyleIdx="1" presStyleCnt="4" custScaleX="137192" custLinFactY="5014" custLinFactNeighborX="307" custLinFactNeighborY="100000">
        <dgm:presLayoutVars>
          <dgm:chMax val="1"/>
          <dgm:bulletEnabled val="1"/>
        </dgm:presLayoutVars>
      </dgm:prSet>
      <dgm:spPr/>
    </dgm:pt>
    <dgm:pt modelId="{8FCF045D-7467-4089-974C-4CBE5D0EB2F3}" type="pres">
      <dgm:prSet presAssocID="{88725FE0-2236-4387-BBA1-85959158432E}" presName="descendantText" presStyleLbl="alignAccFollowNode1" presStyleIdx="0" presStyleCnt="2" custLinFactY="31268" custLinFactNeighborX="545" custLinFactNeighborY="100000">
        <dgm:presLayoutVars>
          <dgm:bulletEnabled val="1"/>
        </dgm:presLayoutVars>
      </dgm:prSet>
      <dgm:spPr/>
    </dgm:pt>
    <dgm:pt modelId="{B31E707D-4FF7-486F-81D3-3FB468A9E92D}" type="pres">
      <dgm:prSet presAssocID="{7ADFE5A9-20B8-45B2-8371-0B3AAEB37243}" presName="sp" presStyleCnt="0"/>
      <dgm:spPr/>
    </dgm:pt>
    <dgm:pt modelId="{13F1A430-D18F-4755-968D-09675CE5C572}" type="pres">
      <dgm:prSet presAssocID="{4D889AA3-559A-4620-83D0-7C737FA39D59}" presName="linNode" presStyleCnt="0"/>
      <dgm:spPr/>
    </dgm:pt>
    <dgm:pt modelId="{71F89633-9668-4635-B525-D110572A2502}" type="pres">
      <dgm:prSet presAssocID="{4D889AA3-559A-4620-83D0-7C737FA39D59}" presName="parentText" presStyleLbl="node1" presStyleIdx="2" presStyleCnt="4" custScaleX="208938" custLinFactY="5597" custLinFactNeighborX="-154" custLinFactNeighborY="100000">
        <dgm:presLayoutVars>
          <dgm:chMax val="1"/>
          <dgm:bulletEnabled val="1"/>
        </dgm:presLayoutVars>
      </dgm:prSet>
      <dgm:spPr/>
    </dgm:pt>
    <dgm:pt modelId="{365DE89D-7F18-43EB-A638-653957C388DA}" type="pres">
      <dgm:prSet presAssocID="{4D889AA3-559A-4620-83D0-7C737FA39D59}" presName="descendantText" presStyleLbl="alignAccFollowNode1" presStyleIdx="1" presStyleCnt="2" custScaleX="88366" custLinFactY="31996" custLinFactNeighborX="-274" custLinFactNeighborY="100000">
        <dgm:presLayoutVars>
          <dgm:bulletEnabled val="1"/>
        </dgm:presLayoutVars>
      </dgm:prSet>
      <dgm:spPr/>
    </dgm:pt>
    <dgm:pt modelId="{981E3546-1EE6-4509-A92F-6A77D4D4EF55}" type="pres">
      <dgm:prSet presAssocID="{13C61701-73FA-4F13-B1C9-8A2FF23A679F}" presName="sp" presStyleCnt="0"/>
      <dgm:spPr/>
    </dgm:pt>
    <dgm:pt modelId="{1162ADF2-7700-4EDD-B3E6-D8534FA14F6B}" type="pres">
      <dgm:prSet presAssocID="{041B85D6-CA13-45CC-871C-C7753DE1DB51}" presName="linNode" presStyleCnt="0"/>
      <dgm:spPr/>
    </dgm:pt>
    <dgm:pt modelId="{EBCAF175-6692-42F0-A87C-F174E35F4485}" type="pres">
      <dgm:prSet presAssocID="{041B85D6-CA13-45CC-871C-C7753DE1DB51}" presName="parentText" presStyleLbl="node1" presStyleIdx="3" presStyleCnt="4" custScaleX="85407" custLinFactY="-100000" custLinFactNeighborX="-241" custLinFactNeighborY="-110014">
        <dgm:presLayoutVars>
          <dgm:chMax val="1"/>
          <dgm:bulletEnabled val="1"/>
        </dgm:presLayoutVars>
      </dgm:prSet>
      <dgm:spPr/>
    </dgm:pt>
  </dgm:ptLst>
  <dgm:cxnLst>
    <dgm:cxn modelId="{44F9C301-E4D4-4CA7-8AA8-B2D7CB260063}" type="presOf" srcId="{E9511123-D678-49C0-9A4B-DD014CA7EE4B}" destId="{365DE89D-7F18-43EB-A638-653957C388DA}" srcOrd="0" destOrd="0" presId="urn:microsoft.com/office/officeart/2005/8/layout/vList5"/>
    <dgm:cxn modelId="{F18E2A20-E110-49DF-9E26-59D5043D85FE}" type="presOf" srcId="{83C3EADC-CB0C-4230-BFCE-CCE8814D50CF}" destId="{8FCF045D-7467-4089-974C-4CBE5D0EB2F3}" srcOrd="0" destOrd="2" presId="urn:microsoft.com/office/officeart/2005/8/layout/vList5"/>
    <dgm:cxn modelId="{2F43AC2C-1361-4A2B-BBE5-B9B73C48B911}" srcId="{4D889AA3-559A-4620-83D0-7C737FA39D59}" destId="{12356BA7-575B-4841-B1AF-B5900EB9C6D0}" srcOrd="1" destOrd="0" parTransId="{AD439099-0531-437A-9A40-AD7BA149A542}" sibTransId="{6DE45430-7B6D-4A41-A2D8-9CE9D39D5C3C}"/>
    <dgm:cxn modelId="{9FDF5D2F-EAD2-4BCF-8D66-70F6E5D3ACA5}" type="presOf" srcId="{FB5062E0-160C-4E8E-BB65-56F15933F4FF}" destId="{8FCF045D-7467-4089-974C-4CBE5D0EB2F3}" srcOrd="0" destOrd="1" presId="urn:microsoft.com/office/officeart/2005/8/layout/vList5"/>
    <dgm:cxn modelId="{C8F4EC32-A656-4B05-A617-A65FFDEB4D3A}" srcId="{CC7E6C76-9210-4AB9-BC14-8286A3D4711A}" destId="{426784EA-C5FD-4532-A523-D0EE7E7E4E55}" srcOrd="0" destOrd="0" parTransId="{6198621B-48EA-4FF4-9248-BDF086CD9685}" sibTransId="{A013D324-13A4-44D3-8108-4E39BD4FA3E5}"/>
    <dgm:cxn modelId="{3B708D4A-CB64-42DE-AC16-4C565AD7C3ED}" type="presOf" srcId="{CC7E6C76-9210-4AB9-BC14-8286A3D4711A}" destId="{76198B78-4CDE-4D01-95C3-7A1A14637186}" srcOrd="0" destOrd="0" presId="urn:microsoft.com/office/officeart/2005/8/layout/vList5"/>
    <dgm:cxn modelId="{ECB2936A-688A-4E6B-A4A8-54A14675B879}" srcId="{88725FE0-2236-4387-BBA1-85959158432E}" destId="{83C3EADC-CB0C-4230-BFCE-CCE8814D50CF}" srcOrd="2" destOrd="0" parTransId="{FB04EFD6-01D0-4D57-8BAA-0FD0075F08B9}" sibTransId="{1F0E82AD-7019-438D-A555-10A8D492B951}"/>
    <dgm:cxn modelId="{0873AD6D-3F02-4ED5-A8BB-D4E2B3D6C67B}" srcId="{88725FE0-2236-4387-BBA1-85959158432E}" destId="{FB5062E0-160C-4E8E-BB65-56F15933F4FF}" srcOrd="1" destOrd="0" parTransId="{487668B0-4887-4A7C-A6B2-05C5F094D1BE}" sibTransId="{386B63DE-62E9-4B11-91E6-B45FC4B72AE5}"/>
    <dgm:cxn modelId="{2D016871-8896-42C9-AF19-5C81AEE86817}" type="presOf" srcId="{4D889AA3-559A-4620-83D0-7C737FA39D59}" destId="{71F89633-9668-4635-B525-D110572A2502}" srcOrd="0" destOrd="0" presId="urn:microsoft.com/office/officeart/2005/8/layout/vList5"/>
    <dgm:cxn modelId="{9DD57974-644B-4005-B02D-CE705DD3F2BD}" type="presOf" srcId="{6B51500C-41F9-4068-9878-FB173E111A70}" destId="{8FCF045D-7467-4089-974C-4CBE5D0EB2F3}" srcOrd="0" destOrd="0" presId="urn:microsoft.com/office/officeart/2005/8/layout/vList5"/>
    <dgm:cxn modelId="{80B68278-56A8-4086-9F75-09251BAE7C28}" srcId="{CC7E6C76-9210-4AB9-BC14-8286A3D4711A}" destId="{041B85D6-CA13-45CC-871C-C7753DE1DB51}" srcOrd="3" destOrd="0" parTransId="{3766A2D5-6E3F-4C1B-B873-961CAA5142D3}" sibTransId="{21B6CEDB-9543-474C-9E12-2A89C6170275}"/>
    <dgm:cxn modelId="{E6808D79-B8FB-4F33-9EB7-99340031156D}" type="presOf" srcId="{88725FE0-2236-4387-BBA1-85959158432E}" destId="{9C0FB543-C747-401B-A321-92DFB2747BF2}" srcOrd="0" destOrd="0" presId="urn:microsoft.com/office/officeart/2005/8/layout/vList5"/>
    <dgm:cxn modelId="{114BF184-F14C-4B9F-A531-F7CD47947B96}" srcId="{CC7E6C76-9210-4AB9-BC14-8286A3D4711A}" destId="{4D889AA3-559A-4620-83D0-7C737FA39D59}" srcOrd="2" destOrd="0" parTransId="{F6CA618A-A970-414D-B560-3F3CCDAE2D22}" sibTransId="{13C61701-73FA-4F13-B1C9-8A2FF23A679F}"/>
    <dgm:cxn modelId="{232E5891-F267-4415-B94B-80E723BF78A8}" type="presOf" srcId="{041B85D6-CA13-45CC-871C-C7753DE1DB51}" destId="{EBCAF175-6692-42F0-A87C-F174E35F4485}" srcOrd="0" destOrd="0" presId="urn:microsoft.com/office/officeart/2005/8/layout/vList5"/>
    <dgm:cxn modelId="{9831BEAA-C660-4CEF-A1BB-E17A8A9CF2A1}" type="presOf" srcId="{426784EA-C5FD-4532-A523-D0EE7E7E4E55}" destId="{E10F4DF4-8C6B-4624-B0B0-C3A0137B8D3C}" srcOrd="0" destOrd="0" presId="urn:microsoft.com/office/officeart/2005/8/layout/vList5"/>
    <dgm:cxn modelId="{BDDA76AD-0510-4170-9150-975A0A9C2F6B}" srcId="{CC7E6C76-9210-4AB9-BC14-8286A3D4711A}" destId="{88725FE0-2236-4387-BBA1-85959158432E}" srcOrd="1" destOrd="0" parTransId="{A9A22E47-6275-4FC9-964B-01A932F805AB}" sibTransId="{7ADFE5A9-20B8-45B2-8371-0B3AAEB37243}"/>
    <dgm:cxn modelId="{44AF9BB0-D642-483D-B30A-158B97C59696}" srcId="{4D889AA3-559A-4620-83D0-7C737FA39D59}" destId="{EF85FDD2-7D86-4F15-AC80-DC01D98A1D4E}" srcOrd="2" destOrd="0" parTransId="{A6928FF3-FA14-4806-857B-7262AADEC128}" sibTransId="{C8078E69-047D-4222-96E0-ECB1DC90428F}"/>
    <dgm:cxn modelId="{399EC7BF-115A-4475-B4FB-ED6155011AB6}" srcId="{88725FE0-2236-4387-BBA1-85959158432E}" destId="{6B51500C-41F9-4068-9878-FB173E111A70}" srcOrd="0" destOrd="0" parTransId="{14B8BC61-1007-4F1A-8051-120839251DAA}" sibTransId="{22D68F6C-63FE-44E5-B751-4475BCB118C8}"/>
    <dgm:cxn modelId="{3B9DFDD2-4FB0-47D1-AA7D-3084833C6D29}" type="presOf" srcId="{12356BA7-575B-4841-B1AF-B5900EB9C6D0}" destId="{365DE89D-7F18-43EB-A638-653957C388DA}" srcOrd="0" destOrd="1" presId="urn:microsoft.com/office/officeart/2005/8/layout/vList5"/>
    <dgm:cxn modelId="{87754ADA-C4A9-4E88-B191-B38058FE561C}" type="presOf" srcId="{EF85FDD2-7D86-4F15-AC80-DC01D98A1D4E}" destId="{365DE89D-7F18-43EB-A638-653957C388DA}" srcOrd="0" destOrd="2" presId="urn:microsoft.com/office/officeart/2005/8/layout/vList5"/>
    <dgm:cxn modelId="{4B153FE9-7551-4E5B-A508-A41C1B102975}" srcId="{4D889AA3-559A-4620-83D0-7C737FA39D59}" destId="{E9511123-D678-49C0-9A4B-DD014CA7EE4B}" srcOrd="0" destOrd="0" parTransId="{A5C0A737-1CFF-4D7B-94F7-C6EB1D6B2FE8}" sibTransId="{CBE9FF09-B927-4C06-92BC-2567E44752AE}"/>
    <dgm:cxn modelId="{5ACCCF0C-2A70-4D2B-9576-BD9E3AC8498F}" type="presParOf" srcId="{76198B78-4CDE-4D01-95C3-7A1A14637186}" destId="{3D6A1CEF-F410-4895-980E-17ABF28B2FAE}" srcOrd="0" destOrd="0" presId="urn:microsoft.com/office/officeart/2005/8/layout/vList5"/>
    <dgm:cxn modelId="{A40FBD5E-9755-4045-97E0-377AC42A4D6C}" type="presParOf" srcId="{3D6A1CEF-F410-4895-980E-17ABF28B2FAE}" destId="{E10F4DF4-8C6B-4624-B0B0-C3A0137B8D3C}" srcOrd="0" destOrd="0" presId="urn:microsoft.com/office/officeart/2005/8/layout/vList5"/>
    <dgm:cxn modelId="{3213DF6C-8459-4699-B1A9-84924E65D7ED}" type="presParOf" srcId="{76198B78-4CDE-4D01-95C3-7A1A14637186}" destId="{979D7104-4F02-4A3F-A6D9-0CA5FC107AE2}" srcOrd="1" destOrd="0" presId="urn:microsoft.com/office/officeart/2005/8/layout/vList5"/>
    <dgm:cxn modelId="{94169F03-6681-42FA-91FE-D050A27E80B7}" type="presParOf" srcId="{76198B78-4CDE-4D01-95C3-7A1A14637186}" destId="{5C4D4077-F7BF-4215-ABE2-17384AF8BBA4}" srcOrd="2" destOrd="0" presId="urn:microsoft.com/office/officeart/2005/8/layout/vList5"/>
    <dgm:cxn modelId="{163F0D39-A474-455D-97D3-DAA4BD990AAD}" type="presParOf" srcId="{5C4D4077-F7BF-4215-ABE2-17384AF8BBA4}" destId="{9C0FB543-C747-401B-A321-92DFB2747BF2}" srcOrd="0" destOrd="0" presId="urn:microsoft.com/office/officeart/2005/8/layout/vList5"/>
    <dgm:cxn modelId="{1B039AF4-F56A-46BB-96A7-00E6C2FACA87}" type="presParOf" srcId="{5C4D4077-F7BF-4215-ABE2-17384AF8BBA4}" destId="{8FCF045D-7467-4089-974C-4CBE5D0EB2F3}" srcOrd="1" destOrd="0" presId="urn:microsoft.com/office/officeart/2005/8/layout/vList5"/>
    <dgm:cxn modelId="{F965A4D2-ED92-4F9D-BE91-26441EC63FE1}" type="presParOf" srcId="{76198B78-4CDE-4D01-95C3-7A1A14637186}" destId="{B31E707D-4FF7-486F-81D3-3FB468A9E92D}" srcOrd="3" destOrd="0" presId="urn:microsoft.com/office/officeart/2005/8/layout/vList5"/>
    <dgm:cxn modelId="{C8AFBCF8-E559-48AF-8418-4B806389AC4C}" type="presParOf" srcId="{76198B78-4CDE-4D01-95C3-7A1A14637186}" destId="{13F1A430-D18F-4755-968D-09675CE5C572}" srcOrd="4" destOrd="0" presId="urn:microsoft.com/office/officeart/2005/8/layout/vList5"/>
    <dgm:cxn modelId="{6910B91C-0B3D-4491-BE4F-9EC2358C4CAE}" type="presParOf" srcId="{13F1A430-D18F-4755-968D-09675CE5C572}" destId="{71F89633-9668-4635-B525-D110572A2502}" srcOrd="0" destOrd="0" presId="urn:microsoft.com/office/officeart/2005/8/layout/vList5"/>
    <dgm:cxn modelId="{5143FCD9-11CE-4320-AF2D-6F00A1027D7E}" type="presParOf" srcId="{13F1A430-D18F-4755-968D-09675CE5C572}" destId="{365DE89D-7F18-43EB-A638-653957C388DA}" srcOrd="1" destOrd="0" presId="urn:microsoft.com/office/officeart/2005/8/layout/vList5"/>
    <dgm:cxn modelId="{E4CBDC43-B1C9-4955-80C8-40BC1CD36572}" type="presParOf" srcId="{76198B78-4CDE-4D01-95C3-7A1A14637186}" destId="{981E3546-1EE6-4509-A92F-6A77D4D4EF55}" srcOrd="5" destOrd="0" presId="urn:microsoft.com/office/officeart/2005/8/layout/vList5"/>
    <dgm:cxn modelId="{37968560-6CEA-4194-AD82-51AB9E9E11A8}" type="presParOf" srcId="{76198B78-4CDE-4D01-95C3-7A1A14637186}" destId="{1162ADF2-7700-4EDD-B3E6-D8534FA14F6B}" srcOrd="6" destOrd="0" presId="urn:microsoft.com/office/officeart/2005/8/layout/vList5"/>
    <dgm:cxn modelId="{F0724B5B-E59F-4BC0-878D-9227133F2D28}" type="presParOf" srcId="{1162ADF2-7700-4EDD-B3E6-D8534FA14F6B}" destId="{EBCAF175-6692-42F0-A87C-F174E35F448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F4DF4-8C6B-4624-B0B0-C3A0137B8D3C}">
      <dsp:nvSpPr>
        <dsp:cNvPr id="0" name=""/>
        <dsp:cNvSpPr/>
      </dsp:nvSpPr>
      <dsp:spPr>
        <a:xfrm>
          <a:off x="463" y="2338"/>
          <a:ext cx="9863421" cy="1124909"/>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A bidirectional webinar series for delivering OHP updates and receiving provider feedback</a:t>
          </a:r>
        </a:p>
      </dsp:txBody>
      <dsp:txXfrm>
        <a:off x="55377" y="57252"/>
        <a:ext cx="9753593" cy="1015081"/>
      </dsp:txXfrm>
    </dsp:sp>
    <dsp:sp modelId="{8FCF045D-7467-4089-974C-4CBE5D0EB2F3}">
      <dsp:nvSpPr>
        <dsp:cNvPr id="0" name=""/>
        <dsp:cNvSpPr/>
      </dsp:nvSpPr>
      <dsp:spPr>
        <a:xfrm rot="5400000">
          <a:off x="6637038" y="141212"/>
          <a:ext cx="899927" cy="5572105"/>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June 17</a:t>
          </a:r>
        </a:p>
        <a:p>
          <a:pPr marL="171450" lvl="1" indent="-171450" algn="l" defTabSz="755650">
            <a:lnSpc>
              <a:spcPct val="90000"/>
            </a:lnSpc>
            <a:spcBef>
              <a:spcPct val="0"/>
            </a:spcBef>
            <a:spcAft>
              <a:spcPct val="15000"/>
            </a:spcAft>
            <a:buChar char="•"/>
          </a:pPr>
          <a:r>
            <a:rPr lang="en-US" sz="1700" kern="1200"/>
            <a:t>September 16</a:t>
          </a:r>
        </a:p>
        <a:p>
          <a:pPr marL="171450" lvl="1" indent="-171450" algn="l" defTabSz="755650">
            <a:lnSpc>
              <a:spcPct val="90000"/>
            </a:lnSpc>
            <a:spcBef>
              <a:spcPct val="0"/>
            </a:spcBef>
            <a:spcAft>
              <a:spcPct val="15000"/>
            </a:spcAft>
            <a:buChar char="•"/>
          </a:pPr>
          <a:r>
            <a:rPr lang="en-US" sz="1700" kern="1200"/>
            <a:t>December 16</a:t>
          </a:r>
        </a:p>
      </dsp:txBody>
      <dsp:txXfrm rot="-5400000">
        <a:off x="4300950" y="2521232"/>
        <a:ext cx="5528174" cy="812065"/>
      </dsp:txXfrm>
    </dsp:sp>
    <dsp:sp modelId="{9C0FB543-C747-401B-A321-92DFB2747BF2}">
      <dsp:nvSpPr>
        <dsp:cNvPr id="0" name=""/>
        <dsp:cNvSpPr/>
      </dsp:nvSpPr>
      <dsp:spPr>
        <a:xfrm>
          <a:off x="17570" y="2364805"/>
          <a:ext cx="4300021" cy="1124909"/>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2025 dates: quarterly, third Tuesdays, 1-2 p.m.</a:t>
          </a:r>
        </a:p>
      </dsp:txBody>
      <dsp:txXfrm>
        <a:off x="72484" y="2419719"/>
        <a:ext cx="4190193" cy="1015081"/>
      </dsp:txXfrm>
    </dsp:sp>
    <dsp:sp modelId="{365DE89D-7F18-43EB-A638-653957C388DA}">
      <dsp:nvSpPr>
        <dsp:cNvPr id="0" name=""/>
        <dsp:cNvSpPr/>
      </dsp:nvSpPr>
      <dsp:spPr>
        <a:xfrm rot="5400000">
          <a:off x="7296492" y="1996571"/>
          <a:ext cx="899927" cy="423679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HRSN Medically Tailored Meals</a:t>
          </a:r>
        </a:p>
        <a:p>
          <a:pPr marL="171450" lvl="1" indent="-171450" algn="l" defTabSz="755650">
            <a:lnSpc>
              <a:spcPct val="90000"/>
            </a:lnSpc>
            <a:spcBef>
              <a:spcPct val="0"/>
            </a:spcBef>
            <a:spcAft>
              <a:spcPct val="15000"/>
            </a:spcAft>
            <a:buChar char="•"/>
          </a:pPr>
          <a:r>
            <a:rPr lang="en-US" sz="1700" kern="1200"/>
            <a:t>EPSDT benefit</a:t>
          </a:r>
        </a:p>
        <a:p>
          <a:pPr marL="171450" lvl="1" indent="-171450" algn="l" defTabSz="755650">
            <a:lnSpc>
              <a:spcPct val="90000"/>
            </a:lnSpc>
            <a:spcBef>
              <a:spcPct val="0"/>
            </a:spcBef>
            <a:spcAft>
              <a:spcPct val="15000"/>
            </a:spcAft>
            <a:buChar char="•"/>
          </a:pPr>
          <a:r>
            <a:rPr lang="en-US" sz="1700" kern="1200" dirty="0"/>
            <a:t>BUP</a:t>
          </a:r>
        </a:p>
      </dsp:txBody>
      <dsp:txXfrm rot="-5400000">
        <a:off x="5628057" y="3708938"/>
        <a:ext cx="4192867" cy="812065"/>
      </dsp:txXfrm>
    </dsp:sp>
    <dsp:sp modelId="{71F89633-9668-4635-B525-D110572A2502}">
      <dsp:nvSpPr>
        <dsp:cNvPr id="0" name=""/>
        <dsp:cNvSpPr/>
      </dsp:nvSpPr>
      <dsp:spPr>
        <a:xfrm>
          <a:off x="0" y="3548141"/>
          <a:ext cx="5634982" cy="1124909"/>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June 17 agenda topics:</a:t>
          </a:r>
        </a:p>
      </dsp:txBody>
      <dsp:txXfrm>
        <a:off x="54914" y="3603055"/>
        <a:ext cx="5525154" cy="1015081"/>
      </dsp:txXfrm>
    </dsp:sp>
    <dsp:sp modelId="{EBCAF175-6692-42F0-A87C-F174E35F4485}">
      <dsp:nvSpPr>
        <dsp:cNvPr id="0" name=""/>
        <dsp:cNvSpPr/>
      </dsp:nvSpPr>
      <dsp:spPr>
        <a:xfrm>
          <a:off x="0" y="1183336"/>
          <a:ext cx="3035620" cy="1124909"/>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The team:</a:t>
          </a:r>
        </a:p>
      </dsp:txBody>
      <dsp:txXfrm>
        <a:off x="54914" y="1238250"/>
        <a:ext cx="2925792" cy="10150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4E19F-25C5-4C43-B984-B15B2844B427}"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5D63C-9E8D-4A05-8D85-5ECB85D7C77B}" type="slidenum">
              <a:rPr lang="en-US" smtClean="0"/>
              <a:t>‹#›</a:t>
            </a:fld>
            <a:endParaRPr lang="en-US"/>
          </a:p>
        </p:txBody>
      </p:sp>
    </p:spTree>
    <p:extLst>
      <p:ext uri="{BB962C8B-B14F-4D97-AF65-F5344CB8AC3E}">
        <p14:creationId xmlns:p14="http://schemas.microsoft.com/office/powerpoint/2010/main" val="197683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ED5D63C-9E8D-4A05-8D85-5ECB85D7C77B}" type="slidenum">
              <a:rPr lang="en-US" smtClean="0"/>
              <a:t>2</a:t>
            </a:fld>
            <a:endParaRPr lang="en-US"/>
          </a:p>
        </p:txBody>
      </p:sp>
    </p:spTree>
    <p:extLst>
      <p:ext uri="{BB962C8B-B14F-4D97-AF65-F5344CB8AC3E}">
        <p14:creationId xmlns:p14="http://schemas.microsoft.com/office/powerpoint/2010/main" val="20773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note that federal activity may impact some of OHP’s currently waivered elements. We continue to monitor closely. Links to most current communications from OHA are included on a later slide.</a:t>
            </a:r>
          </a:p>
        </p:txBody>
      </p:sp>
      <p:sp>
        <p:nvSpPr>
          <p:cNvPr id="4" name="Slide Number Placeholder 3"/>
          <p:cNvSpPr>
            <a:spLocks noGrp="1"/>
          </p:cNvSpPr>
          <p:nvPr>
            <p:ph type="sldNum" sz="quarter" idx="5"/>
          </p:nvPr>
        </p:nvSpPr>
        <p:spPr/>
        <p:txBody>
          <a:bodyPr/>
          <a:lstStyle/>
          <a:p>
            <a:fld id="{DED5D63C-9E8D-4A05-8D85-5ECB85D7C77B}" type="slidenum">
              <a:rPr lang="en-US" smtClean="0"/>
              <a:t>3</a:t>
            </a:fld>
            <a:endParaRPr lang="en-US"/>
          </a:p>
        </p:txBody>
      </p:sp>
    </p:spTree>
    <p:extLst>
      <p:ext uri="{BB962C8B-B14F-4D97-AF65-F5344CB8AC3E}">
        <p14:creationId xmlns:p14="http://schemas.microsoft.com/office/powerpoint/2010/main" val="336390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OHP’s Medical Leadership Team, consisting of OHP’s three medical directors, will begin to host quarterly webinars to connect with clinicians and medical leaders across the state. We will deliver state OHP updates and open dialogue with OHP providers, especially those who serve FFS or Open Card members. Please advise your teams, and ask that they contact us if they are interested in collaborating.</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2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Eligibility</a:t>
            </a:r>
          </a:p>
        </p:txBody>
      </p:sp>
      <p:sp>
        <p:nvSpPr>
          <p:cNvPr id="4" name="Slide Number Placeholder 3"/>
          <p:cNvSpPr>
            <a:spLocks noGrp="1"/>
          </p:cNvSpPr>
          <p:nvPr>
            <p:ph type="sldNum" sz="quarter" idx="5"/>
          </p:nvPr>
        </p:nvSpPr>
        <p:spPr/>
        <p:txBody>
          <a:bodyPr/>
          <a:lstStyle/>
          <a:p>
            <a:fld id="{DED5D63C-9E8D-4A05-8D85-5ECB85D7C77B}" type="slidenum">
              <a:rPr lang="en-US" smtClean="0"/>
              <a:t>5</a:t>
            </a:fld>
            <a:endParaRPr lang="en-US"/>
          </a:p>
        </p:txBody>
      </p:sp>
    </p:spTree>
    <p:extLst>
      <p:ext uri="{BB962C8B-B14F-4D97-AF65-F5344CB8AC3E}">
        <p14:creationId xmlns:p14="http://schemas.microsoft.com/office/powerpoint/2010/main" val="54472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ED5D63C-9E8D-4A05-8D85-5ECB85D7C77B}" type="slidenum">
              <a:rPr lang="en-US" smtClean="0"/>
              <a:t>6</a:t>
            </a:fld>
            <a:endParaRPr lang="en-US"/>
          </a:p>
        </p:txBody>
      </p:sp>
    </p:spTree>
    <p:extLst>
      <p:ext uri="{BB962C8B-B14F-4D97-AF65-F5344CB8AC3E}">
        <p14:creationId xmlns:p14="http://schemas.microsoft.com/office/powerpoint/2010/main" val="3611863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2425473-691E-4910-969D-F91AD33F214A}"/>
              </a:ext>
              <a:ext uri="{C183D7F6-B498-43B3-948B-1728B52AA6E4}">
                <adec:decorative xmlns:adec="http://schemas.microsoft.com/office/drawing/2017/decorative" val="1"/>
              </a:ext>
            </a:extLst>
          </p:cNvPr>
          <p:cNvSpPr/>
          <p:nvPr userDrawn="1"/>
        </p:nvSpPr>
        <p:spPr>
          <a:xfrm>
            <a:off x="0" y="1076324"/>
            <a:ext cx="12191999" cy="533401"/>
          </a:xfrm>
          <a:custGeom>
            <a:avLst/>
            <a:gdLst>
              <a:gd name="connsiteX0" fmla="*/ 7778841 w 12191999"/>
              <a:gd name="connsiteY0" fmla="*/ 0 h 533401"/>
              <a:gd name="connsiteX1" fmla="*/ 12191999 w 12191999"/>
              <a:gd name="connsiteY1" fmla="*/ 0 h 533401"/>
              <a:gd name="connsiteX2" fmla="*/ 12191999 w 12191999"/>
              <a:gd name="connsiteY2" fmla="*/ 533401 h 533401"/>
              <a:gd name="connsiteX3" fmla="*/ 7730753 w 12191999"/>
              <a:gd name="connsiteY3" fmla="*/ 533401 h 533401"/>
              <a:gd name="connsiteX4" fmla="*/ 7744993 w 12191999"/>
              <a:gd name="connsiteY4" fmla="*/ 507166 h 533401"/>
              <a:gd name="connsiteX5" fmla="*/ 7807196 w 12191999"/>
              <a:gd name="connsiteY5" fmla="*/ 199064 h 533401"/>
              <a:gd name="connsiteX6" fmla="*/ 7791115 w 12191999"/>
              <a:gd name="connsiteY6" fmla="*/ 39542 h 533401"/>
              <a:gd name="connsiteX7" fmla="*/ 0 w 12191999"/>
              <a:gd name="connsiteY7" fmla="*/ 0 h 533401"/>
              <a:gd name="connsiteX8" fmla="*/ 4441397 w 12191999"/>
              <a:gd name="connsiteY8" fmla="*/ 0 h 533401"/>
              <a:gd name="connsiteX9" fmla="*/ 4429123 w 12191999"/>
              <a:gd name="connsiteY9" fmla="*/ 39542 h 533401"/>
              <a:gd name="connsiteX10" fmla="*/ 4413041 w 12191999"/>
              <a:gd name="connsiteY10" fmla="*/ 199064 h 533401"/>
              <a:gd name="connsiteX11" fmla="*/ 4475244 w 12191999"/>
              <a:gd name="connsiteY11" fmla="*/ 507166 h 533401"/>
              <a:gd name="connsiteX12" fmla="*/ 4489484 w 12191999"/>
              <a:gd name="connsiteY12" fmla="*/ 533401 h 533401"/>
              <a:gd name="connsiteX13" fmla="*/ 0 w 12191999"/>
              <a:gd name="connsiteY13" fmla="*/ 533401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533401">
                <a:moveTo>
                  <a:pt x="7778841" y="0"/>
                </a:moveTo>
                <a:lnTo>
                  <a:pt x="12191999" y="0"/>
                </a:lnTo>
                <a:lnTo>
                  <a:pt x="12191999" y="533401"/>
                </a:lnTo>
                <a:lnTo>
                  <a:pt x="7730753" y="533401"/>
                </a:lnTo>
                <a:lnTo>
                  <a:pt x="7744993" y="507166"/>
                </a:lnTo>
                <a:cubicBezTo>
                  <a:pt x="7785047" y="412468"/>
                  <a:pt x="7807196" y="308353"/>
                  <a:pt x="7807196" y="199064"/>
                </a:cubicBezTo>
                <a:cubicBezTo>
                  <a:pt x="7807196" y="144420"/>
                  <a:pt x="7801659" y="91069"/>
                  <a:pt x="7791115" y="39542"/>
                </a:cubicBezTo>
                <a:close/>
                <a:moveTo>
                  <a:pt x="0" y="0"/>
                </a:moveTo>
                <a:lnTo>
                  <a:pt x="4441397" y="0"/>
                </a:lnTo>
                <a:lnTo>
                  <a:pt x="4429123" y="39542"/>
                </a:lnTo>
                <a:cubicBezTo>
                  <a:pt x="4418579" y="91069"/>
                  <a:pt x="4413041" y="144420"/>
                  <a:pt x="4413041" y="199064"/>
                </a:cubicBezTo>
                <a:cubicBezTo>
                  <a:pt x="4413041" y="308353"/>
                  <a:pt x="4435190" y="412468"/>
                  <a:pt x="4475244" y="507166"/>
                </a:cubicBezTo>
                <a:lnTo>
                  <a:pt x="4489484" y="533401"/>
                </a:lnTo>
                <a:lnTo>
                  <a:pt x="0" y="533401"/>
                </a:ln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defRPr sz="4700" b="1" baseline="0">
                <a:solidFill>
                  <a:srgbClr val="142850"/>
                </a:solidFill>
                <a:latin typeface="Arial" panose="020B0604020202020204" pitchFamily="34" charset="0"/>
                <a:cs typeface="Arial" panose="020B0604020202020204" pitchFamily="34" charset="0"/>
              </a:defRPr>
            </a:lvl1pPr>
          </a:lstStyle>
          <a:p>
            <a:r>
              <a:rPr lang="en-US"/>
              <a:t>Title slide 1</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8448688" y="599350"/>
            <a:ext cx="3516312" cy="453712"/>
          </a:xfrm>
        </p:spPr>
        <p:txBody>
          <a:bodyPr anchor="ctr">
            <a:normAutofit/>
          </a:bodyPr>
          <a:lstStyle>
            <a:lvl1pPr marL="0" indent="0" algn="r">
              <a:buNone/>
              <a:defRPr sz="1800" b="1">
                <a:solidFill>
                  <a:srgbClr val="142850"/>
                </a:solidFill>
              </a:defRPr>
            </a:lvl1pPr>
          </a:lstStyle>
          <a:p>
            <a:pPr lvl="0"/>
            <a:r>
              <a:rPr lang="en-US"/>
              <a:t>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p>
            <a:r>
              <a:rPr lang="en-US"/>
              <a:t>Click icon to add picture</a:t>
            </a:r>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p>
            <a:r>
              <a:rPr lang="en-US"/>
              <a:t>Click icon to add picture</a:t>
            </a:r>
          </a:p>
        </p:txBody>
      </p:sp>
      <p:pic>
        <p:nvPicPr>
          <p:cNvPr id="19" name="Picture 18" descr="Oregon Health Authority Logo">
            <a:extLst>
              <a:ext uri="{FF2B5EF4-FFF2-40B4-BE49-F238E27FC236}">
                <a16:creationId xmlns:a16="http://schemas.microsoft.com/office/drawing/2014/main" id="{6850587F-3861-3D3E-70BD-CDD4A54E7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5916" y="626726"/>
            <a:ext cx="3042068" cy="996370"/>
          </a:xfrm>
          <a:prstGeom prst="rect">
            <a:avLst/>
          </a:prstGeom>
        </p:spPr>
      </p:pic>
    </p:spTree>
    <p:extLst>
      <p:ext uri="{BB962C8B-B14F-4D97-AF65-F5344CB8AC3E}">
        <p14:creationId xmlns:p14="http://schemas.microsoft.com/office/powerpoint/2010/main" val="8741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974221"/>
            <a:ext cx="6224092" cy="2211574"/>
          </a:xfrm>
          <a:prstGeom prst="rect">
            <a:avLst/>
          </a:prstGeom>
        </p:spPr>
        <p:txBody>
          <a:bodyPr anchor="b">
            <a:normAutofit/>
          </a:bodyPr>
          <a:lstStyle>
            <a:lvl1pPr algn="ctr">
              <a:defRPr sz="4700" b="1" baseline="0">
                <a:solidFill>
                  <a:srgbClr val="00305E"/>
                </a:solidFill>
                <a:latin typeface="Arial" panose="020B0604020202020204" pitchFamily="34" charset="0"/>
                <a:cs typeface="Arial" panose="020B0604020202020204" pitchFamily="34" charset="0"/>
              </a:defRPr>
            </a:lvl1pPr>
          </a:lstStyle>
          <a:p>
            <a:r>
              <a:rPr lang="en-US"/>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pic>
        <p:nvPicPr>
          <p:cNvPr id="7" name="Picture 6" descr="Oregon Health Authority Logo">
            <a:extLst>
              <a:ext uri="{FF2B5EF4-FFF2-40B4-BE49-F238E27FC236}">
                <a16:creationId xmlns:a16="http://schemas.microsoft.com/office/drawing/2014/main" id="{604C0E37-FF3C-03F1-BEE6-C0201258B6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1333" y="5112731"/>
            <a:ext cx="3056174" cy="1000989"/>
          </a:xfrm>
          <a:prstGeom prst="rect">
            <a:avLst/>
          </a:prstGeom>
        </p:spPr>
      </p:pic>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cxnSp>
        <p:nvCxnSpPr>
          <p:cNvPr id="14" name="Straight Connector 13">
            <a:extLst>
              <a:ext uri="{FF2B5EF4-FFF2-40B4-BE49-F238E27FC236}">
                <a16:creationId xmlns:a16="http://schemas.microsoft.com/office/drawing/2014/main" id="{9136EC91-B2F1-4408-8006-8100ADB73BC1}"/>
              </a:ext>
              <a:ext uri="{C183D7F6-B498-43B3-948B-1728B52AA6E4}">
                <adec:decorative xmlns:adec="http://schemas.microsoft.com/office/drawing/2017/decorative" val="1"/>
              </a:ext>
            </a:extLst>
          </p:cNvPr>
          <p:cNvCxnSpPr>
            <a:cxnSpLocks/>
          </p:cNvCxnSpPr>
          <p:nvPr userDrawn="1"/>
        </p:nvCxnSpPr>
        <p:spPr>
          <a:xfrm>
            <a:off x="5327374" y="3182620"/>
            <a:ext cx="6224092"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181890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A13C9E2-C57F-06DA-4A54-44EC1FD1A460}"/>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7" name="Straight Connector 6">
            <a:extLst>
              <a:ext uri="{FF2B5EF4-FFF2-40B4-BE49-F238E27FC236}">
                <a16:creationId xmlns:a16="http://schemas.microsoft.com/office/drawing/2014/main" id="{08FB92A9-BBB6-DE19-2FBA-A03B94602C8E}"/>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0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3208C48-3163-E02B-A7D2-6010BC4C3120}"/>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7" name="Straight Connector 6">
            <a:extLst>
              <a:ext uri="{FF2B5EF4-FFF2-40B4-BE49-F238E27FC236}">
                <a16:creationId xmlns:a16="http://schemas.microsoft.com/office/drawing/2014/main" id="{E34E69C5-6D01-0C8B-63F9-FB74D6FBE2F4}"/>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674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50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6F4A9-C7F9-4886-A274-B689E9BF0D1F}"/>
              </a:ext>
            </a:extLst>
          </p:cNvPr>
          <p:cNvSpPr>
            <a:spLocks noGrp="1"/>
          </p:cNvSpPr>
          <p:nvPr>
            <p:ph sz="half" idx="2"/>
          </p:nvPr>
        </p:nvSpPr>
        <p:spPr>
          <a:xfrm>
            <a:off x="61595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1DB3028-8966-0007-B7C7-E55C4899BCB7}"/>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7" name="Straight Connector 6">
            <a:extLst>
              <a:ext uri="{FF2B5EF4-FFF2-40B4-BE49-F238E27FC236}">
                <a16:creationId xmlns:a16="http://schemas.microsoft.com/office/drawing/2014/main" id="{480C0688-50EB-FAB2-E433-B7FC28AB19F2}"/>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89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ACFE8AC-F22F-D26A-0FD3-2C6B94C44EED}"/>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9" name="Straight Connector 8">
            <a:extLst>
              <a:ext uri="{FF2B5EF4-FFF2-40B4-BE49-F238E27FC236}">
                <a16:creationId xmlns:a16="http://schemas.microsoft.com/office/drawing/2014/main" id="{0AFCBDFC-B2B7-4AC5-5284-05F7BF37BD53}"/>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004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B92732A-000F-6B93-9711-E0D9F0268A64}"/>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9" name="Straight Connector 8">
            <a:extLst>
              <a:ext uri="{FF2B5EF4-FFF2-40B4-BE49-F238E27FC236}">
                <a16:creationId xmlns:a16="http://schemas.microsoft.com/office/drawing/2014/main" id="{C077320B-CD24-C82A-85FC-1A13820B0D26}"/>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431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p:nvPr>
        </p:nvSpPr>
        <p:spPr>
          <a:xfrm>
            <a:off x="635002" y="400540"/>
            <a:ext cx="5629611"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4999" y="1366125"/>
            <a:ext cx="5629611"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793BACE2-2C9D-437E-AF18-D0D7A917BBBB}"/>
              </a:ext>
            </a:extLst>
          </p:cNvPr>
          <p:cNvSpPr>
            <a:spLocks noGrp="1"/>
          </p:cNvSpPr>
          <p:nvPr>
            <p:ph type="pic" sz="quarter" idx="13"/>
          </p:nvPr>
        </p:nvSpPr>
        <p:spPr>
          <a:xfrm>
            <a:off x="6901679" y="0"/>
            <a:ext cx="4649787" cy="6858000"/>
          </a:xfrm>
        </p:spPr>
        <p:txBody>
          <a:bodyPr/>
          <a:lstStyle/>
          <a:p>
            <a:r>
              <a:rPr lang="en-US"/>
              <a:t>Click icon to add picture</a:t>
            </a:r>
          </a:p>
        </p:txBody>
      </p:sp>
      <p:cxnSp>
        <p:nvCxnSpPr>
          <p:cNvPr id="13" name="Straight Connector 12">
            <a:extLst>
              <a:ext uri="{FF2B5EF4-FFF2-40B4-BE49-F238E27FC236}">
                <a16:creationId xmlns:a16="http://schemas.microsoft.com/office/drawing/2014/main" id="{0C95CD02-B303-4FCE-B473-69AFDA9826D9}"/>
              </a:ext>
              <a:ext uri="{C183D7F6-B498-43B3-948B-1728B52AA6E4}">
                <adec:decorative xmlns:adec="http://schemas.microsoft.com/office/drawing/2017/decorative" val="1"/>
              </a:ext>
            </a:extLst>
          </p:cNvPr>
          <p:cNvCxnSpPr>
            <a:cxnSpLocks/>
          </p:cNvCxnSpPr>
          <p:nvPr userDrawn="1"/>
        </p:nvCxnSpPr>
        <p:spPr>
          <a:xfrm>
            <a:off x="660728" y="1226040"/>
            <a:ext cx="5603885"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F50A451-38B2-42F8-4937-E2E5C8FC21A7}"/>
              </a:ext>
            </a:extLst>
          </p:cNvPr>
          <p:cNvSpPr>
            <a:spLocks noGrp="1"/>
          </p:cNvSpPr>
          <p:nvPr>
            <p:ph type="sldNum" sz="quarter" idx="14"/>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2395672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hasCustomPrompt="1"/>
          </p:nvPr>
        </p:nvSpPr>
        <p:spPr>
          <a:xfrm>
            <a:off x="1728216" y="1388831"/>
            <a:ext cx="4251960" cy="428625"/>
          </a:xfrm>
        </p:spPr>
        <p:txBody>
          <a:bodyPr anchor="b">
            <a:normAutofit/>
          </a:bodyPr>
          <a:lstStyle>
            <a:lvl1pPr marL="0" indent="0" algn="ctr">
              <a:buNone/>
              <a:defRPr sz="21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2482596" y="2643527"/>
            <a:ext cx="2743200" cy="3273552"/>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hasCustomPrompt="1"/>
          </p:nvPr>
        </p:nvSpPr>
        <p:spPr>
          <a:xfrm>
            <a:off x="6345936" y="1388832"/>
            <a:ext cx="4251960" cy="428625"/>
          </a:xfrm>
        </p:spPr>
        <p:txBody>
          <a:bodyPr anchor="b">
            <a:normAutofit/>
          </a:bodyPr>
          <a:lstStyle>
            <a:lvl1pPr marL="0" indent="0" algn="ctr">
              <a:buNone/>
              <a:defRPr sz="21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7100316" y="2643527"/>
            <a:ext cx="2743200" cy="3273552"/>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4860FDF3-034D-4CC2-AEB2-820150319C18}"/>
              </a:ext>
            </a:extLst>
          </p:cNvPr>
          <p:cNvSpPr>
            <a:spLocks noGrp="1"/>
          </p:cNvSpPr>
          <p:nvPr>
            <p:ph type="body" idx="14" hasCustomPrompt="1"/>
          </p:nvPr>
        </p:nvSpPr>
        <p:spPr>
          <a:xfrm>
            <a:off x="1728216" y="1819815"/>
            <a:ext cx="4251960" cy="684846"/>
          </a:xfrm>
        </p:spPr>
        <p:txBody>
          <a:bodyPr anchor="t">
            <a:normAutofit/>
          </a:bodyPr>
          <a:lstStyle>
            <a:lvl1pPr marL="0" indent="0" algn="ctr">
              <a:buNone/>
              <a:defRPr sz="21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and organization</a:t>
            </a:r>
          </a:p>
        </p:txBody>
      </p:sp>
      <p:sp>
        <p:nvSpPr>
          <p:cNvPr id="13" name="Text Placeholder 4">
            <a:extLst>
              <a:ext uri="{FF2B5EF4-FFF2-40B4-BE49-F238E27FC236}">
                <a16:creationId xmlns:a16="http://schemas.microsoft.com/office/drawing/2014/main" id="{E7B0532B-F2C7-4254-A712-4EF9EDB5A28B}"/>
              </a:ext>
            </a:extLst>
          </p:cNvPr>
          <p:cNvSpPr>
            <a:spLocks noGrp="1"/>
          </p:cNvSpPr>
          <p:nvPr>
            <p:ph type="body" sz="quarter" idx="15" hasCustomPrompt="1"/>
          </p:nvPr>
        </p:nvSpPr>
        <p:spPr>
          <a:xfrm>
            <a:off x="6345936" y="1819816"/>
            <a:ext cx="4251960" cy="684845"/>
          </a:xfrm>
        </p:spPr>
        <p:txBody>
          <a:bodyPr anchor="t">
            <a:normAutofit/>
          </a:bodyPr>
          <a:lstStyle>
            <a:lvl1pPr marL="0" indent="0" algn="ctr">
              <a:buNone/>
              <a:defRPr sz="21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and organization</a:t>
            </a:r>
          </a:p>
        </p:txBody>
      </p:sp>
      <p:sp>
        <p:nvSpPr>
          <p:cNvPr id="7" name="Slide Number Placeholder 6">
            <a:extLst>
              <a:ext uri="{FF2B5EF4-FFF2-40B4-BE49-F238E27FC236}">
                <a16:creationId xmlns:a16="http://schemas.microsoft.com/office/drawing/2014/main" id="{C87076A2-458D-6096-8AE3-D8FFF0EE46E5}"/>
              </a:ext>
            </a:extLst>
          </p:cNvPr>
          <p:cNvSpPr>
            <a:spLocks noGrp="1"/>
          </p:cNvSpPr>
          <p:nvPr>
            <p:ph type="sldNum" sz="quarter" idx="16"/>
          </p:nvPr>
        </p:nvSpPr>
        <p:spPr/>
        <p:txBody>
          <a:bodyPr/>
          <a:lstStyle/>
          <a:p>
            <a:fld id="{58339581-759F-43B7-B47D-47F906F0E294}" type="slidenum">
              <a:rPr lang="en-US" smtClean="0"/>
              <a:pPr/>
              <a:t>‹#›</a:t>
            </a:fld>
            <a:endParaRPr lang="en-US"/>
          </a:p>
        </p:txBody>
      </p:sp>
      <p:cxnSp>
        <p:nvCxnSpPr>
          <p:cNvPr id="8" name="Straight Connector 7">
            <a:extLst>
              <a:ext uri="{FF2B5EF4-FFF2-40B4-BE49-F238E27FC236}">
                <a16:creationId xmlns:a16="http://schemas.microsoft.com/office/drawing/2014/main" id="{2659EAA6-3A6E-4A71-4CB2-C0FCCB967292}"/>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59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Slide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0" y="1371600"/>
            <a:ext cx="5394813"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2" y="1371598"/>
            <a:ext cx="5393783"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539481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539378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F15722D-7B6E-1E74-6BB1-E8EDEEF53170}"/>
              </a:ext>
            </a:extLst>
          </p:cNvPr>
          <p:cNvSpPr>
            <a:spLocks noGrp="1"/>
          </p:cNvSpPr>
          <p:nvPr>
            <p:ph type="sldNum" sz="quarter" idx="19"/>
          </p:nvPr>
        </p:nvSpPr>
        <p:spPr/>
        <p:txBody>
          <a:bodyPr/>
          <a:lstStyle/>
          <a:p>
            <a:fld id="{58339581-759F-43B7-B47D-47F906F0E294}" type="slidenum">
              <a:rPr lang="en-US" smtClean="0"/>
              <a:pPr/>
              <a:t>‹#›</a:t>
            </a:fld>
            <a:endParaRPr lang="en-US"/>
          </a:p>
        </p:txBody>
      </p:sp>
      <p:cxnSp>
        <p:nvCxnSpPr>
          <p:cNvPr id="5" name="Straight Connector 4">
            <a:extLst>
              <a:ext uri="{FF2B5EF4-FFF2-40B4-BE49-F238E27FC236}">
                <a16:creationId xmlns:a16="http://schemas.microsoft.com/office/drawing/2014/main" id="{855995D3-7E28-1A40-4985-90A27F0E22C7}"/>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12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 Slide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0" y="1371600"/>
            <a:ext cx="539481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2" y="1371598"/>
            <a:ext cx="539378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539481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539378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FA879A4-6B20-8DF2-F5C3-ADBAC0844701}"/>
              </a:ext>
            </a:extLst>
          </p:cNvPr>
          <p:cNvSpPr>
            <a:spLocks noGrp="1"/>
          </p:cNvSpPr>
          <p:nvPr>
            <p:ph type="sldNum" sz="quarter" idx="19"/>
          </p:nvPr>
        </p:nvSpPr>
        <p:spPr/>
        <p:txBody>
          <a:bodyPr/>
          <a:lstStyle/>
          <a:p>
            <a:fld id="{58339581-759F-43B7-B47D-47F906F0E294}" type="slidenum">
              <a:rPr lang="en-US" smtClean="0"/>
              <a:pPr/>
              <a:t>‹#›</a:t>
            </a:fld>
            <a:endParaRPr lang="en-US"/>
          </a:p>
        </p:txBody>
      </p:sp>
      <p:cxnSp>
        <p:nvCxnSpPr>
          <p:cNvPr id="5" name="Straight Connector 4">
            <a:extLst>
              <a:ext uri="{FF2B5EF4-FFF2-40B4-BE49-F238E27FC236}">
                <a16:creationId xmlns:a16="http://schemas.microsoft.com/office/drawing/2014/main" id="{D4D01346-989D-90F9-A017-8D976002F845}"/>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93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CB625F4-5032-11B0-B9E0-690632359ACC}"/>
              </a:ext>
              <a:ext uri="{C183D7F6-B498-43B3-948B-1728B52AA6E4}">
                <adec:decorative xmlns:adec="http://schemas.microsoft.com/office/drawing/2017/decorative" val="1"/>
              </a:ext>
            </a:extLst>
          </p:cNvPr>
          <p:cNvSpPr/>
          <p:nvPr userDrawn="1"/>
        </p:nvSpPr>
        <p:spPr>
          <a:xfrm>
            <a:off x="-712" y="1751553"/>
            <a:ext cx="12192737" cy="933949"/>
          </a:xfrm>
          <a:custGeom>
            <a:avLst/>
            <a:gdLst>
              <a:gd name="connsiteX0" fmla="*/ 9151699 w 12192000"/>
              <a:gd name="connsiteY0" fmla="*/ 0 h 931130"/>
              <a:gd name="connsiteX1" fmla="*/ 12192000 w 12192000"/>
              <a:gd name="connsiteY1" fmla="*/ 0 h 931130"/>
              <a:gd name="connsiteX2" fmla="*/ 12192000 w 12192000"/>
              <a:gd name="connsiteY2" fmla="*/ 931130 h 931130"/>
              <a:gd name="connsiteX3" fmla="*/ 9079495 w 12192000"/>
              <a:gd name="connsiteY3" fmla="*/ 931130 h 931130"/>
              <a:gd name="connsiteX4" fmla="*/ 9092191 w 12192000"/>
              <a:gd name="connsiteY4" fmla="*/ 904776 h 931130"/>
              <a:gd name="connsiteX5" fmla="*/ 9202875 w 12192000"/>
              <a:gd name="connsiteY5" fmla="*/ 356536 h 931130"/>
              <a:gd name="connsiteX6" fmla="*/ 9174260 w 12192000"/>
              <a:gd name="connsiteY6" fmla="*/ 72680 h 931130"/>
              <a:gd name="connsiteX7" fmla="*/ 0 w 12192000"/>
              <a:gd name="connsiteY7" fmla="*/ 0 h 931130"/>
              <a:gd name="connsiteX8" fmla="*/ 3213648 w 12192000"/>
              <a:gd name="connsiteY8" fmla="*/ 0 h 931130"/>
              <a:gd name="connsiteX9" fmla="*/ 3191086 w 12192000"/>
              <a:gd name="connsiteY9" fmla="*/ 72680 h 931130"/>
              <a:gd name="connsiteX10" fmla="*/ 3162471 w 12192000"/>
              <a:gd name="connsiteY10" fmla="*/ 356536 h 931130"/>
              <a:gd name="connsiteX11" fmla="*/ 3273156 w 12192000"/>
              <a:gd name="connsiteY11" fmla="*/ 904776 h 931130"/>
              <a:gd name="connsiteX12" fmla="*/ 3285851 w 12192000"/>
              <a:gd name="connsiteY12" fmla="*/ 931130 h 931130"/>
              <a:gd name="connsiteX13" fmla="*/ 0 w 12192000"/>
              <a:gd name="connsiteY13" fmla="*/ 931130 h 931130"/>
              <a:gd name="connsiteX0" fmla="*/ 9151699 w 12192000"/>
              <a:gd name="connsiteY0" fmla="*/ 6350 h 937480"/>
              <a:gd name="connsiteX1" fmla="*/ 12192000 w 12192000"/>
              <a:gd name="connsiteY1" fmla="*/ 6350 h 937480"/>
              <a:gd name="connsiteX2" fmla="*/ 12192000 w 12192000"/>
              <a:gd name="connsiteY2" fmla="*/ 937480 h 937480"/>
              <a:gd name="connsiteX3" fmla="*/ 9079495 w 12192000"/>
              <a:gd name="connsiteY3" fmla="*/ 937480 h 937480"/>
              <a:gd name="connsiteX4" fmla="*/ 9092191 w 12192000"/>
              <a:gd name="connsiteY4" fmla="*/ 911126 h 937480"/>
              <a:gd name="connsiteX5" fmla="*/ 9202875 w 12192000"/>
              <a:gd name="connsiteY5" fmla="*/ 362886 h 937480"/>
              <a:gd name="connsiteX6" fmla="*/ 9174260 w 12192000"/>
              <a:gd name="connsiteY6" fmla="*/ 79030 h 937480"/>
              <a:gd name="connsiteX7" fmla="*/ 9151699 w 12192000"/>
              <a:gd name="connsiteY7" fmla="*/ 6350 h 937480"/>
              <a:gd name="connsiteX8" fmla="*/ 38100 w 12192000"/>
              <a:gd name="connsiteY8" fmla="*/ 0 h 937480"/>
              <a:gd name="connsiteX9" fmla="*/ 3213648 w 12192000"/>
              <a:gd name="connsiteY9" fmla="*/ 6350 h 937480"/>
              <a:gd name="connsiteX10" fmla="*/ 3191086 w 12192000"/>
              <a:gd name="connsiteY10" fmla="*/ 79030 h 937480"/>
              <a:gd name="connsiteX11" fmla="*/ 3162471 w 12192000"/>
              <a:gd name="connsiteY11" fmla="*/ 362886 h 937480"/>
              <a:gd name="connsiteX12" fmla="*/ 3273156 w 12192000"/>
              <a:gd name="connsiteY12" fmla="*/ 911126 h 937480"/>
              <a:gd name="connsiteX13" fmla="*/ 3285851 w 12192000"/>
              <a:gd name="connsiteY13" fmla="*/ 937480 h 937480"/>
              <a:gd name="connsiteX14" fmla="*/ 0 w 12192000"/>
              <a:gd name="connsiteY14" fmla="*/ 937480 h 937480"/>
              <a:gd name="connsiteX15" fmla="*/ 38100 w 12192000"/>
              <a:gd name="connsiteY15" fmla="*/ 0 h 937480"/>
              <a:gd name="connsiteX0" fmla="*/ 9113599 w 12153900"/>
              <a:gd name="connsiteY0" fmla="*/ 6350 h 937480"/>
              <a:gd name="connsiteX1" fmla="*/ 12153900 w 12153900"/>
              <a:gd name="connsiteY1" fmla="*/ 6350 h 937480"/>
              <a:gd name="connsiteX2" fmla="*/ 12153900 w 12153900"/>
              <a:gd name="connsiteY2" fmla="*/ 937480 h 937480"/>
              <a:gd name="connsiteX3" fmla="*/ 9041395 w 12153900"/>
              <a:gd name="connsiteY3" fmla="*/ 937480 h 937480"/>
              <a:gd name="connsiteX4" fmla="*/ 9054091 w 12153900"/>
              <a:gd name="connsiteY4" fmla="*/ 911126 h 937480"/>
              <a:gd name="connsiteX5" fmla="*/ 9164775 w 12153900"/>
              <a:gd name="connsiteY5" fmla="*/ 362886 h 937480"/>
              <a:gd name="connsiteX6" fmla="*/ 9136160 w 12153900"/>
              <a:gd name="connsiteY6" fmla="*/ 79030 h 937480"/>
              <a:gd name="connsiteX7" fmla="*/ 9113599 w 12153900"/>
              <a:gd name="connsiteY7" fmla="*/ 6350 h 937480"/>
              <a:gd name="connsiteX8" fmla="*/ 0 w 12153900"/>
              <a:gd name="connsiteY8" fmla="*/ 0 h 937480"/>
              <a:gd name="connsiteX9" fmla="*/ 3175548 w 12153900"/>
              <a:gd name="connsiteY9" fmla="*/ 6350 h 937480"/>
              <a:gd name="connsiteX10" fmla="*/ 3152986 w 12153900"/>
              <a:gd name="connsiteY10" fmla="*/ 79030 h 937480"/>
              <a:gd name="connsiteX11" fmla="*/ 3124371 w 12153900"/>
              <a:gd name="connsiteY11" fmla="*/ 362886 h 937480"/>
              <a:gd name="connsiteX12" fmla="*/ 3235056 w 12153900"/>
              <a:gd name="connsiteY12" fmla="*/ 911126 h 937480"/>
              <a:gd name="connsiteX13" fmla="*/ 3247751 w 12153900"/>
              <a:gd name="connsiteY13" fmla="*/ 937480 h 937480"/>
              <a:gd name="connsiteX14" fmla="*/ 12700 w 12153900"/>
              <a:gd name="connsiteY14" fmla="*/ 931130 h 937480"/>
              <a:gd name="connsiteX15" fmla="*/ 0 w 12153900"/>
              <a:gd name="connsiteY15" fmla="*/ 0 h 937480"/>
              <a:gd name="connsiteX0" fmla="*/ 9119949 w 12160250"/>
              <a:gd name="connsiteY0" fmla="*/ 6350 h 937480"/>
              <a:gd name="connsiteX1" fmla="*/ 12160250 w 12160250"/>
              <a:gd name="connsiteY1" fmla="*/ 6350 h 937480"/>
              <a:gd name="connsiteX2" fmla="*/ 12160250 w 12160250"/>
              <a:gd name="connsiteY2" fmla="*/ 937480 h 937480"/>
              <a:gd name="connsiteX3" fmla="*/ 9047745 w 12160250"/>
              <a:gd name="connsiteY3" fmla="*/ 937480 h 937480"/>
              <a:gd name="connsiteX4" fmla="*/ 9060441 w 12160250"/>
              <a:gd name="connsiteY4" fmla="*/ 911126 h 937480"/>
              <a:gd name="connsiteX5" fmla="*/ 9171125 w 12160250"/>
              <a:gd name="connsiteY5" fmla="*/ 362886 h 937480"/>
              <a:gd name="connsiteX6" fmla="*/ 9142510 w 12160250"/>
              <a:gd name="connsiteY6" fmla="*/ 79030 h 937480"/>
              <a:gd name="connsiteX7" fmla="*/ 9119949 w 12160250"/>
              <a:gd name="connsiteY7" fmla="*/ 6350 h 937480"/>
              <a:gd name="connsiteX8" fmla="*/ 6350 w 12160250"/>
              <a:gd name="connsiteY8" fmla="*/ 0 h 937480"/>
              <a:gd name="connsiteX9" fmla="*/ 3181898 w 12160250"/>
              <a:gd name="connsiteY9" fmla="*/ 6350 h 937480"/>
              <a:gd name="connsiteX10" fmla="*/ 3159336 w 12160250"/>
              <a:gd name="connsiteY10" fmla="*/ 79030 h 937480"/>
              <a:gd name="connsiteX11" fmla="*/ 3130721 w 12160250"/>
              <a:gd name="connsiteY11" fmla="*/ 362886 h 937480"/>
              <a:gd name="connsiteX12" fmla="*/ 3241406 w 12160250"/>
              <a:gd name="connsiteY12" fmla="*/ 911126 h 937480"/>
              <a:gd name="connsiteX13" fmla="*/ 3254101 w 12160250"/>
              <a:gd name="connsiteY13" fmla="*/ 937480 h 937480"/>
              <a:gd name="connsiteX14" fmla="*/ 0 w 12160250"/>
              <a:gd name="connsiteY14" fmla="*/ 931130 h 937480"/>
              <a:gd name="connsiteX15" fmla="*/ 6350 w 12160250"/>
              <a:gd name="connsiteY15" fmla="*/ 0 h 937480"/>
              <a:gd name="connsiteX0" fmla="*/ 9127722 w 12168023"/>
              <a:gd name="connsiteY0" fmla="*/ 2819 h 933949"/>
              <a:gd name="connsiteX1" fmla="*/ 12168023 w 12168023"/>
              <a:gd name="connsiteY1" fmla="*/ 2819 h 933949"/>
              <a:gd name="connsiteX2" fmla="*/ 12168023 w 12168023"/>
              <a:gd name="connsiteY2" fmla="*/ 933949 h 933949"/>
              <a:gd name="connsiteX3" fmla="*/ 9055518 w 12168023"/>
              <a:gd name="connsiteY3" fmla="*/ 933949 h 933949"/>
              <a:gd name="connsiteX4" fmla="*/ 9068214 w 12168023"/>
              <a:gd name="connsiteY4" fmla="*/ 907595 h 933949"/>
              <a:gd name="connsiteX5" fmla="*/ 9178898 w 12168023"/>
              <a:gd name="connsiteY5" fmla="*/ 359355 h 933949"/>
              <a:gd name="connsiteX6" fmla="*/ 9150283 w 12168023"/>
              <a:gd name="connsiteY6" fmla="*/ 75499 h 933949"/>
              <a:gd name="connsiteX7" fmla="*/ 9127722 w 12168023"/>
              <a:gd name="connsiteY7" fmla="*/ 2819 h 933949"/>
              <a:gd name="connsiteX8" fmla="*/ 0 w 12168023"/>
              <a:gd name="connsiteY8" fmla="*/ 0 h 933949"/>
              <a:gd name="connsiteX9" fmla="*/ 3189671 w 12168023"/>
              <a:gd name="connsiteY9" fmla="*/ 2819 h 933949"/>
              <a:gd name="connsiteX10" fmla="*/ 3167109 w 12168023"/>
              <a:gd name="connsiteY10" fmla="*/ 75499 h 933949"/>
              <a:gd name="connsiteX11" fmla="*/ 3138494 w 12168023"/>
              <a:gd name="connsiteY11" fmla="*/ 359355 h 933949"/>
              <a:gd name="connsiteX12" fmla="*/ 3249179 w 12168023"/>
              <a:gd name="connsiteY12" fmla="*/ 907595 h 933949"/>
              <a:gd name="connsiteX13" fmla="*/ 3261874 w 12168023"/>
              <a:gd name="connsiteY13" fmla="*/ 933949 h 933949"/>
              <a:gd name="connsiteX14" fmla="*/ 7773 w 12168023"/>
              <a:gd name="connsiteY14" fmla="*/ 927599 h 933949"/>
              <a:gd name="connsiteX15" fmla="*/ 0 w 12168023"/>
              <a:gd name="connsiteY15" fmla="*/ 0 h 933949"/>
              <a:gd name="connsiteX0" fmla="*/ 9120661 w 12160962"/>
              <a:gd name="connsiteY0" fmla="*/ 2819 h 933949"/>
              <a:gd name="connsiteX1" fmla="*/ 12160962 w 12160962"/>
              <a:gd name="connsiteY1" fmla="*/ 2819 h 933949"/>
              <a:gd name="connsiteX2" fmla="*/ 12160962 w 12160962"/>
              <a:gd name="connsiteY2" fmla="*/ 933949 h 933949"/>
              <a:gd name="connsiteX3" fmla="*/ 9048457 w 12160962"/>
              <a:gd name="connsiteY3" fmla="*/ 933949 h 933949"/>
              <a:gd name="connsiteX4" fmla="*/ 9061153 w 12160962"/>
              <a:gd name="connsiteY4" fmla="*/ 907595 h 933949"/>
              <a:gd name="connsiteX5" fmla="*/ 9171837 w 12160962"/>
              <a:gd name="connsiteY5" fmla="*/ 359355 h 933949"/>
              <a:gd name="connsiteX6" fmla="*/ 9143222 w 12160962"/>
              <a:gd name="connsiteY6" fmla="*/ 75499 h 933949"/>
              <a:gd name="connsiteX7" fmla="*/ 9120661 w 12160962"/>
              <a:gd name="connsiteY7" fmla="*/ 2819 h 933949"/>
              <a:gd name="connsiteX8" fmla="*/ 0 w 12160962"/>
              <a:gd name="connsiteY8" fmla="*/ 0 h 933949"/>
              <a:gd name="connsiteX9" fmla="*/ 3182610 w 12160962"/>
              <a:gd name="connsiteY9" fmla="*/ 2819 h 933949"/>
              <a:gd name="connsiteX10" fmla="*/ 3160048 w 12160962"/>
              <a:gd name="connsiteY10" fmla="*/ 75499 h 933949"/>
              <a:gd name="connsiteX11" fmla="*/ 3131433 w 12160962"/>
              <a:gd name="connsiteY11" fmla="*/ 359355 h 933949"/>
              <a:gd name="connsiteX12" fmla="*/ 3242118 w 12160962"/>
              <a:gd name="connsiteY12" fmla="*/ 907595 h 933949"/>
              <a:gd name="connsiteX13" fmla="*/ 3254813 w 12160962"/>
              <a:gd name="connsiteY13" fmla="*/ 933949 h 933949"/>
              <a:gd name="connsiteX14" fmla="*/ 712 w 12160962"/>
              <a:gd name="connsiteY14" fmla="*/ 927599 h 933949"/>
              <a:gd name="connsiteX15" fmla="*/ 0 w 12160962"/>
              <a:gd name="connsiteY15" fmla="*/ 0 h 933949"/>
              <a:gd name="connsiteX0" fmla="*/ 9120661 w 12192737"/>
              <a:gd name="connsiteY0" fmla="*/ 2819 h 933949"/>
              <a:gd name="connsiteX1" fmla="*/ 12192737 w 12192737"/>
              <a:gd name="connsiteY1" fmla="*/ 2819 h 933949"/>
              <a:gd name="connsiteX2" fmla="*/ 12160962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 name="connsiteX0" fmla="*/ 9120661 w 12192737"/>
              <a:gd name="connsiteY0" fmla="*/ 2819 h 933949"/>
              <a:gd name="connsiteX1" fmla="*/ 12192737 w 12192737"/>
              <a:gd name="connsiteY1" fmla="*/ 2819 h 933949"/>
              <a:gd name="connsiteX2" fmla="*/ 12189206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737" h="933949">
                <a:moveTo>
                  <a:pt x="9120661" y="2819"/>
                </a:moveTo>
                <a:lnTo>
                  <a:pt x="12192737" y="2819"/>
                </a:lnTo>
                <a:lnTo>
                  <a:pt x="12189206" y="933949"/>
                </a:lnTo>
                <a:lnTo>
                  <a:pt x="9048457" y="933949"/>
                </a:lnTo>
                <a:lnTo>
                  <a:pt x="9061153" y="907595"/>
                </a:lnTo>
                <a:cubicBezTo>
                  <a:pt x="9132425" y="739088"/>
                  <a:pt x="9171837" y="553824"/>
                  <a:pt x="9171837" y="359355"/>
                </a:cubicBezTo>
                <a:cubicBezTo>
                  <a:pt x="9171837" y="262121"/>
                  <a:pt x="9161984" y="167187"/>
                  <a:pt x="9143222" y="75499"/>
                </a:cubicBezTo>
                <a:lnTo>
                  <a:pt x="9120661" y="2819"/>
                </a:lnTo>
                <a:close/>
                <a:moveTo>
                  <a:pt x="0" y="0"/>
                </a:moveTo>
                <a:lnTo>
                  <a:pt x="3182610" y="2819"/>
                </a:lnTo>
                <a:lnTo>
                  <a:pt x="3160048" y="75499"/>
                </a:lnTo>
                <a:cubicBezTo>
                  <a:pt x="3141286" y="167187"/>
                  <a:pt x="3131433" y="262121"/>
                  <a:pt x="3131433" y="359355"/>
                </a:cubicBezTo>
                <a:cubicBezTo>
                  <a:pt x="3131433" y="553824"/>
                  <a:pt x="3170845" y="739088"/>
                  <a:pt x="3242118" y="907595"/>
                </a:cubicBezTo>
                <a:lnTo>
                  <a:pt x="3254813" y="933949"/>
                </a:lnTo>
                <a:lnTo>
                  <a:pt x="712" y="927599"/>
                </a:lnTo>
                <a:cubicBezTo>
                  <a:pt x="712" y="617222"/>
                  <a:pt x="0" y="310377"/>
                  <a:pt x="0" y="0"/>
                </a:cubicBez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413938"/>
            <a:ext cx="10299032" cy="2533433"/>
          </a:xfrm>
          <a:prstGeom prst="rect">
            <a:avLst/>
          </a:prstGeom>
        </p:spPr>
        <p:txBody>
          <a:bodyPr anchor="ctr">
            <a:normAutofit/>
          </a:bodyPr>
          <a:lstStyle>
            <a:lvl1pPr algn="ctr">
              <a:defRPr sz="4700" b="1" baseline="0">
                <a:solidFill>
                  <a:srgbClr val="142850"/>
                </a:solidFill>
                <a:latin typeface="Arial" panose="020B0604020202020204" pitchFamily="34" charset="0"/>
                <a:cs typeface="Arial" panose="020B0604020202020204" pitchFamily="34" charset="0"/>
              </a:defRPr>
            </a:lvl1pPr>
          </a:lstStyle>
          <a:p>
            <a:r>
              <a:rPr lang="en-US"/>
              <a:t>Title slide 2</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userDrawn="1">
            <p:ph type="body" sz="quarter" idx="13" hasCustomPrompt="1"/>
          </p:nvPr>
        </p:nvSpPr>
        <p:spPr>
          <a:xfrm>
            <a:off x="9556750" y="1238693"/>
            <a:ext cx="2408250" cy="515679"/>
          </a:xfrm>
        </p:spPr>
        <p:txBody>
          <a:bodyPr anchor="ctr">
            <a:normAutofit/>
          </a:bodyPr>
          <a:lstStyle>
            <a:lvl1pPr marL="0" indent="0" algn="r">
              <a:buNone/>
              <a:defRPr sz="1800" b="1">
                <a:solidFill>
                  <a:srgbClr val="142850"/>
                </a:solidFill>
              </a:defRPr>
            </a:lvl1pPr>
          </a:lstStyle>
          <a:p>
            <a:pPr lvl="0"/>
            <a:r>
              <a:rPr lang="en-US"/>
              <a:t>Date</a:t>
            </a:r>
          </a:p>
        </p:txBody>
      </p:sp>
      <p:pic>
        <p:nvPicPr>
          <p:cNvPr id="19" name="Picture 18" descr="Oregon Health Authority Logo">
            <a:extLst>
              <a:ext uri="{FF2B5EF4-FFF2-40B4-BE49-F238E27FC236}">
                <a16:creationId xmlns:a16="http://schemas.microsoft.com/office/drawing/2014/main" id="{6850587F-3861-3D3E-70BD-CDD4A54E7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4936" y="962433"/>
            <a:ext cx="5342130" cy="1749710"/>
          </a:xfrm>
          <a:prstGeom prst="rect">
            <a:avLst/>
          </a:prstGeom>
        </p:spPr>
      </p:pic>
    </p:spTree>
    <p:extLst>
      <p:ext uri="{BB962C8B-B14F-4D97-AF65-F5344CB8AC3E}">
        <p14:creationId xmlns:p14="http://schemas.microsoft.com/office/powerpoint/2010/main" val="530623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id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1" y="137160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668626B0-D7F6-4CF1-8690-799314CED96C}"/>
              </a:ext>
            </a:extLst>
          </p:cNvPr>
          <p:cNvSpPr>
            <a:spLocks noGrp="1"/>
          </p:cNvSpPr>
          <p:nvPr>
            <p:ph idx="13"/>
          </p:nvPr>
        </p:nvSpPr>
        <p:spPr>
          <a:xfrm>
            <a:off x="3396342" y="137160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3" y="1371598"/>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4F797226-F7DC-4E6D-9BED-BA66AE299BE9}"/>
              </a:ext>
            </a:extLst>
          </p:cNvPr>
          <p:cNvSpPr>
            <a:spLocks noGrp="1"/>
          </p:cNvSpPr>
          <p:nvPr>
            <p:ph idx="15"/>
          </p:nvPr>
        </p:nvSpPr>
        <p:spPr>
          <a:xfrm>
            <a:off x="8919024" y="1371599"/>
            <a:ext cx="263244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a:extLst>
              <a:ext uri="{FF2B5EF4-FFF2-40B4-BE49-F238E27FC236}">
                <a16:creationId xmlns:a16="http://schemas.microsoft.com/office/drawing/2014/main" id="{84ABAA99-B895-4492-AB15-223A81A5EC58}"/>
              </a:ext>
            </a:extLst>
          </p:cNvPr>
          <p:cNvSpPr>
            <a:spLocks noGrp="1"/>
          </p:cNvSpPr>
          <p:nvPr>
            <p:ph idx="17"/>
          </p:nvPr>
        </p:nvSpPr>
        <p:spPr>
          <a:xfrm>
            <a:off x="3396342" y="3679382"/>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8">
            <a:extLst>
              <a:ext uri="{FF2B5EF4-FFF2-40B4-BE49-F238E27FC236}">
                <a16:creationId xmlns:a16="http://schemas.microsoft.com/office/drawing/2014/main" id="{BBE9DDC7-C26C-49AA-8799-B3D54B83C8E1}"/>
              </a:ext>
            </a:extLst>
          </p:cNvPr>
          <p:cNvSpPr>
            <a:spLocks noGrp="1"/>
          </p:cNvSpPr>
          <p:nvPr>
            <p:ph idx="19"/>
          </p:nvPr>
        </p:nvSpPr>
        <p:spPr>
          <a:xfrm>
            <a:off x="8919024" y="3679381"/>
            <a:ext cx="263244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77EBCC4-7952-1A11-E220-7E09937BA135}"/>
              </a:ext>
            </a:extLst>
          </p:cNvPr>
          <p:cNvSpPr>
            <a:spLocks noGrp="1"/>
          </p:cNvSpPr>
          <p:nvPr>
            <p:ph type="sldNum" sz="quarter" idx="20"/>
          </p:nvPr>
        </p:nvSpPr>
        <p:spPr/>
        <p:txBody>
          <a:bodyPr/>
          <a:lstStyle/>
          <a:p>
            <a:fld id="{58339581-759F-43B7-B47D-47F906F0E294}" type="slidenum">
              <a:rPr lang="en-US" smtClean="0"/>
              <a:pPr/>
              <a:t>‹#›</a:t>
            </a:fld>
            <a:endParaRPr lang="en-US"/>
          </a:p>
        </p:txBody>
      </p:sp>
      <p:cxnSp>
        <p:nvCxnSpPr>
          <p:cNvPr id="5" name="Straight Connector 4">
            <a:extLst>
              <a:ext uri="{FF2B5EF4-FFF2-40B4-BE49-F238E27FC236}">
                <a16:creationId xmlns:a16="http://schemas.microsoft.com/office/drawing/2014/main" id="{7C160B25-BE61-30DD-6110-3C5A8D2455CC}"/>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880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55C7F1-ECB9-E7D7-F888-DA2D215167EA}"/>
              </a:ext>
              <a:ext uri="{C183D7F6-B498-43B3-948B-1728B52AA6E4}">
                <adec:decorative xmlns:adec="http://schemas.microsoft.com/office/drawing/2017/decorative" val="1"/>
              </a:ext>
            </a:extLst>
          </p:cNvPr>
          <p:cNvSpPr/>
          <p:nvPr userDrawn="1"/>
        </p:nvSpPr>
        <p:spPr>
          <a:xfrm>
            <a:off x="342900" y="3549649"/>
            <a:ext cx="11552271" cy="3105340"/>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30FFEA5C-C1D1-0083-0B83-7DD95A43F9AD}"/>
              </a:ext>
            </a:extLst>
          </p:cNvPr>
          <p:cNvSpPr>
            <a:spLocks noGrp="1"/>
          </p:cNvSpPr>
          <p:nvPr>
            <p:ph type="title" hasCustomPrompt="1"/>
          </p:nvPr>
        </p:nvSpPr>
        <p:spPr/>
        <p:txBody>
          <a:bodyPr/>
          <a:lstStyle>
            <a:lvl1pPr>
              <a:defRPr/>
            </a:lvl1pPr>
          </a:lstStyle>
          <a:p>
            <a:r>
              <a:rPr lang="en-US"/>
              <a:t>Thank you</a:t>
            </a:r>
          </a:p>
        </p:txBody>
      </p:sp>
      <p:sp>
        <p:nvSpPr>
          <p:cNvPr id="7" name="Content Placeholder 6">
            <a:extLst>
              <a:ext uri="{FF2B5EF4-FFF2-40B4-BE49-F238E27FC236}">
                <a16:creationId xmlns:a16="http://schemas.microsoft.com/office/drawing/2014/main" id="{9F4195ED-F9A4-8178-6F12-2E51302C2A3F}"/>
              </a:ext>
            </a:extLst>
          </p:cNvPr>
          <p:cNvSpPr>
            <a:spLocks noGrp="1"/>
          </p:cNvSpPr>
          <p:nvPr>
            <p:ph sz="quarter" idx="11" hasCustomPrompt="1"/>
          </p:nvPr>
        </p:nvSpPr>
        <p:spPr>
          <a:xfrm>
            <a:off x="692151" y="3899648"/>
            <a:ext cx="8084238" cy="2565400"/>
          </a:xfrm>
        </p:spPr>
        <p:txBody>
          <a:bodyPr/>
          <a:lstStyle>
            <a:lvl1pPr marL="0" indent="0">
              <a:lnSpc>
                <a:spcPct val="120000"/>
              </a:lnSpc>
              <a:spcBef>
                <a:spcPts val="0"/>
              </a:spcBef>
              <a:buFont typeface="Arial" panose="020B0604020202020204" pitchFamily="34" charset="0"/>
              <a:buNone/>
              <a:defRPr sz="2000">
                <a:solidFill>
                  <a:schemeClr val="bg1"/>
                </a:solidFill>
              </a:defRPr>
            </a:lvl1pPr>
          </a:lstStyle>
          <a:p>
            <a:pPr lvl="0"/>
            <a:r>
              <a:rPr lang="en-US"/>
              <a:t>Click or tap here to enter Division name</a:t>
            </a:r>
            <a:br>
              <a:rPr lang="en-US"/>
            </a:br>
            <a:r>
              <a:rPr lang="en-US"/>
              <a:t>Click or tap here to enter Program name</a:t>
            </a:r>
            <a:br>
              <a:rPr lang="en-US"/>
            </a:br>
            <a:r>
              <a:rPr lang="en-US"/>
              <a:t>Click or tap here to enter Program address</a:t>
            </a:r>
            <a:br>
              <a:rPr lang="en-US"/>
            </a:br>
            <a:r>
              <a:rPr lang="en-US"/>
              <a:t>Click or tap here to enter Program City, State and ZIP code</a:t>
            </a:r>
            <a:br>
              <a:rPr lang="en-US"/>
            </a:br>
            <a:r>
              <a:rPr lang="en-US"/>
              <a:t>Click or tap here to enter Program phone number</a:t>
            </a:r>
            <a:br>
              <a:rPr lang="en-US"/>
            </a:br>
            <a:r>
              <a:rPr lang="en-US"/>
              <a:t>Click or tap here to enter Program website</a:t>
            </a:r>
          </a:p>
        </p:txBody>
      </p:sp>
      <p:pic>
        <p:nvPicPr>
          <p:cNvPr id="13" name="Picture 12" descr="Oregon Health Authority Logo">
            <a:extLst>
              <a:ext uri="{FF2B5EF4-FFF2-40B4-BE49-F238E27FC236}">
                <a16:creationId xmlns:a16="http://schemas.microsoft.com/office/drawing/2014/main" id="{D76AE2B9-7C85-226F-36E1-ADB1F2C96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64" y="3893965"/>
            <a:ext cx="2565832" cy="840387"/>
          </a:xfrm>
          <a:prstGeom prst="rect">
            <a:avLst/>
          </a:prstGeom>
        </p:spPr>
      </p:pic>
      <p:sp>
        <p:nvSpPr>
          <p:cNvPr id="4" name="Slide Number Placeholder 3">
            <a:extLst>
              <a:ext uri="{FF2B5EF4-FFF2-40B4-BE49-F238E27FC236}">
                <a16:creationId xmlns:a16="http://schemas.microsoft.com/office/drawing/2014/main" id="{85C90BB4-972C-ECB2-D7D2-EC33949EF74B}"/>
              </a:ext>
            </a:extLst>
          </p:cNvPr>
          <p:cNvSpPr>
            <a:spLocks noGrp="1"/>
          </p:cNvSpPr>
          <p:nvPr>
            <p:ph type="sldNum" sz="quarter" idx="12"/>
          </p:nvPr>
        </p:nvSpPr>
        <p:spPr>
          <a:xfrm>
            <a:off x="9568035" y="6421744"/>
            <a:ext cx="2272706" cy="184259"/>
          </a:xfrm>
        </p:spPr>
        <p:txBody>
          <a:bodyPr/>
          <a:lstStyle/>
          <a:p>
            <a:fld id="{58339581-759F-43B7-B47D-47F906F0E294}" type="slidenum">
              <a:rPr lang="en-US" smtClean="0"/>
              <a:pPr/>
              <a:t>‹#›</a:t>
            </a:fld>
            <a:endParaRPr lang="en-US"/>
          </a:p>
        </p:txBody>
      </p:sp>
      <p:cxnSp>
        <p:nvCxnSpPr>
          <p:cNvPr id="6" name="Straight Connector 5">
            <a:extLst>
              <a:ext uri="{FF2B5EF4-FFF2-40B4-BE49-F238E27FC236}">
                <a16:creationId xmlns:a16="http://schemas.microsoft.com/office/drawing/2014/main" id="{546A2DDE-93DB-8E8D-F4BD-0982B2847D10}"/>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DBEE8A98-25DD-3096-9994-FA4DB605B379}"/>
              </a:ext>
            </a:extLst>
          </p:cNvPr>
          <p:cNvSpPr>
            <a:spLocks noGrp="1"/>
          </p:cNvSpPr>
          <p:nvPr>
            <p:ph type="body" sz="quarter" idx="13" hasCustomPrompt="1"/>
          </p:nvPr>
        </p:nvSpPr>
        <p:spPr>
          <a:xfrm>
            <a:off x="635000" y="1552453"/>
            <a:ext cx="10922000" cy="1222426"/>
          </a:xfrm>
        </p:spPr>
        <p:txBody>
          <a:bodyPr/>
          <a:lstStyle>
            <a:lvl1pPr marL="0" indent="0">
              <a:buNone/>
              <a:defRPr/>
            </a:lvl1pPr>
          </a:lstStyle>
          <a:p>
            <a:pPr lvl="0"/>
            <a:r>
              <a:rPr lang="en-US"/>
              <a:t>You can get this document in other languages, large print, braille or a format you prefer free of charge. Contact [Program Contact name] at [email] or [phone number] (voice/text). We accept all relay calls.</a:t>
            </a:r>
          </a:p>
        </p:txBody>
      </p:sp>
    </p:spTree>
    <p:extLst>
      <p:ext uri="{BB962C8B-B14F-4D97-AF65-F5344CB8AC3E}">
        <p14:creationId xmlns:p14="http://schemas.microsoft.com/office/powerpoint/2010/main" val="2798566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_sans foot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00AF871-F085-4DCC-B440-A166165355BD}"/>
              </a:ext>
            </a:extLst>
          </p:cNvPr>
          <p:cNvSpPr>
            <a:spLocks noGrp="1"/>
          </p:cNvSpPr>
          <p:nvPr>
            <p:ph type="title" hasCustomPrompt="1"/>
          </p:nvPr>
        </p:nvSpPr>
        <p:spPr>
          <a:xfrm>
            <a:off x="609600" y="379020"/>
            <a:ext cx="10972800" cy="1143000"/>
          </a:xfrm>
          <a:prstGeom prst="rect">
            <a:avLst/>
          </a:prstGeom>
        </p:spPr>
        <p:txBody>
          <a:bodyPr anchor="ctr">
            <a:normAutofit/>
          </a:bodyPr>
          <a:lstStyle>
            <a:lvl1pPr algn="l">
              <a:defRPr sz="4000" b="1">
                <a:solidFill>
                  <a:schemeClr val="tx2"/>
                </a:solidFill>
                <a:latin typeface="Helvetica" pitchFamily="2" charset="0"/>
                <a:ea typeface="Open Sans" panose="020B0606030504020204" pitchFamily="34" charset="0"/>
                <a:cs typeface="Open Sans" panose="020B0606030504020204" pitchFamily="34" charset="0"/>
              </a:defRPr>
            </a:lvl1pPr>
          </a:lstStyle>
          <a:p>
            <a:r>
              <a:rPr lang="en-US"/>
              <a:t>Click to add title</a:t>
            </a:r>
          </a:p>
        </p:txBody>
      </p:sp>
      <p:sp>
        <p:nvSpPr>
          <p:cNvPr id="15" name="Slide Number Placeholder 4">
            <a:extLst>
              <a:ext uri="{FF2B5EF4-FFF2-40B4-BE49-F238E27FC236}">
                <a16:creationId xmlns:a16="http://schemas.microsoft.com/office/drawing/2014/main" id="{BE336385-E366-0BBD-5FA2-2156C41C2F0D}"/>
              </a:ext>
            </a:extLst>
          </p:cNvPr>
          <p:cNvSpPr txBox="1">
            <a:spLocks/>
          </p:cNvSpPr>
          <p:nvPr/>
        </p:nvSpPr>
        <p:spPr>
          <a:xfrm>
            <a:off x="11353077" y="6477000"/>
            <a:ext cx="394789" cy="24765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1050" smtClean="0">
                <a:solidFill>
                  <a:schemeClr val="tx2"/>
                </a:solidFill>
                <a:latin typeface="Helvetica" pitchFamily="2" charset="0"/>
                <a:ea typeface="Open Sans" panose="020B0606030504020204" pitchFamily="34" charset="0"/>
                <a:cs typeface="Open Sans" panose="020B0606030504020204" pitchFamily="34" charset="0"/>
              </a:rPr>
              <a:pPr algn="l"/>
              <a:t>‹#›</a:t>
            </a:fld>
            <a:endParaRPr lang="en-US" altLang="en-US" sz="1050">
              <a:solidFill>
                <a:schemeClr val="tx2"/>
              </a:solidFill>
              <a:latin typeface="Helvetica" pitchFamily="2"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EE73720A-B772-0DEB-445B-46C23C0EADE0}"/>
              </a:ext>
            </a:extLst>
          </p:cNvPr>
          <p:cNvSpPr/>
          <p:nvPr/>
        </p:nvSpPr>
        <p:spPr>
          <a:xfrm>
            <a:off x="503664" y="6421465"/>
            <a:ext cx="11078736" cy="97402"/>
          </a:xfrm>
          <a:prstGeom prst="rect">
            <a:avLst/>
          </a:prstGeom>
          <a:solidFill>
            <a:srgbClr val="0056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518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2425473-691E-4910-969D-F91AD33F214A}"/>
              </a:ext>
              <a:ext uri="{C183D7F6-B498-43B3-948B-1728B52AA6E4}">
                <adec:decorative xmlns:adec="http://schemas.microsoft.com/office/drawing/2017/decorative" val="1"/>
              </a:ext>
            </a:extLst>
          </p:cNvPr>
          <p:cNvSpPr/>
          <p:nvPr userDrawn="1"/>
        </p:nvSpPr>
        <p:spPr>
          <a:xfrm>
            <a:off x="0" y="1076324"/>
            <a:ext cx="12191999" cy="533401"/>
          </a:xfrm>
          <a:custGeom>
            <a:avLst/>
            <a:gdLst>
              <a:gd name="connsiteX0" fmla="*/ 7778841 w 12191999"/>
              <a:gd name="connsiteY0" fmla="*/ 0 h 533401"/>
              <a:gd name="connsiteX1" fmla="*/ 12191999 w 12191999"/>
              <a:gd name="connsiteY1" fmla="*/ 0 h 533401"/>
              <a:gd name="connsiteX2" fmla="*/ 12191999 w 12191999"/>
              <a:gd name="connsiteY2" fmla="*/ 533401 h 533401"/>
              <a:gd name="connsiteX3" fmla="*/ 7730753 w 12191999"/>
              <a:gd name="connsiteY3" fmla="*/ 533401 h 533401"/>
              <a:gd name="connsiteX4" fmla="*/ 7744993 w 12191999"/>
              <a:gd name="connsiteY4" fmla="*/ 507166 h 533401"/>
              <a:gd name="connsiteX5" fmla="*/ 7807196 w 12191999"/>
              <a:gd name="connsiteY5" fmla="*/ 199064 h 533401"/>
              <a:gd name="connsiteX6" fmla="*/ 7791115 w 12191999"/>
              <a:gd name="connsiteY6" fmla="*/ 39542 h 533401"/>
              <a:gd name="connsiteX7" fmla="*/ 0 w 12191999"/>
              <a:gd name="connsiteY7" fmla="*/ 0 h 533401"/>
              <a:gd name="connsiteX8" fmla="*/ 4441397 w 12191999"/>
              <a:gd name="connsiteY8" fmla="*/ 0 h 533401"/>
              <a:gd name="connsiteX9" fmla="*/ 4429123 w 12191999"/>
              <a:gd name="connsiteY9" fmla="*/ 39542 h 533401"/>
              <a:gd name="connsiteX10" fmla="*/ 4413041 w 12191999"/>
              <a:gd name="connsiteY10" fmla="*/ 199064 h 533401"/>
              <a:gd name="connsiteX11" fmla="*/ 4475244 w 12191999"/>
              <a:gd name="connsiteY11" fmla="*/ 507166 h 533401"/>
              <a:gd name="connsiteX12" fmla="*/ 4489484 w 12191999"/>
              <a:gd name="connsiteY12" fmla="*/ 533401 h 533401"/>
              <a:gd name="connsiteX13" fmla="*/ 0 w 12191999"/>
              <a:gd name="connsiteY13" fmla="*/ 533401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533401">
                <a:moveTo>
                  <a:pt x="7778841" y="0"/>
                </a:moveTo>
                <a:lnTo>
                  <a:pt x="12191999" y="0"/>
                </a:lnTo>
                <a:lnTo>
                  <a:pt x="12191999" y="533401"/>
                </a:lnTo>
                <a:lnTo>
                  <a:pt x="7730753" y="533401"/>
                </a:lnTo>
                <a:lnTo>
                  <a:pt x="7744993" y="507166"/>
                </a:lnTo>
                <a:cubicBezTo>
                  <a:pt x="7785047" y="412468"/>
                  <a:pt x="7807196" y="308353"/>
                  <a:pt x="7807196" y="199064"/>
                </a:cubicBezTo>
                <a:cubicBezTo>
                  <a:pt x="7807196" y="144420"/>
                  <a:pt x="7801659" y="91069"/>
                  <a:pt x="7791115" y="39542"/>
                </a:cubicBezTo>
                <a:close/>
                <a:moveTo>
                  <a:pt x="0" y="0"/>
                </a:moveTo>
                <a:lnTo>
                  <a:pt x="4441397" y="0"/>
                </a:lnTo>
                <a:lnTo>
                  <a:pt x="4429123" y="39542"/>
                </a:lnTo>
                <a:cubicBezTo>
                  <a:pt x="4418579" y="91069"/>
                  <a:pt x="4413041" y="144420"/>
                  <a:pt x="4413041" y="199064"/>
                </a:cubicBezTo>
                <a:cubicBezTo>
                  <a:pt x="4413041" y="308353"/>
                  <a:pt x="4435190" y="412468"/>
                  <a:pt x="4475244" y="507166"/>
                </a:cubicBezTo>
                <a:lnTo>
                  <a:pt x="4489484" y="533401"/>
                </a:lnTo>
                <a:lnTo>
                  <a:pt x="0" y="53340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985900"/>
            <a:ext cx="10299032" cy="2533433"/>
          </a:xfrm>
          <a:prstGeom prst="rect">
            <a:avLst/>
          </a:prstGeom>
        </p:spPr>
        <p:txBody>
          <a:bodyPr anchor="ctr">
            <a:normAutofit/>
          </a:bodyPr>
          <a:lstStyle>
            <a:lvl1pPr algn="ctr">
              <a:defRPr sz="4700" b="1" baseline="0">
                <a:solidFill>
                  <a:schemeClr val="tx2"/>
                </a:solidFill>
                <a:latin typeface="Arial" panose="020B0604020202020204" pitchFamily="34" charset="0"/>
                <a:cs typeface="Arial" panose="020B0604020202020204" pitchFamily="34" charset="0"/>
              </a:defRPr>
            </a:lvl1pPr>
          </a:lstStyle>
          <a:p>
            <a:r>
              <a:rPr lang="en-US"/>
              <a:t>Title slide 1</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p:ph type="body" sz="quarter" idx="13" hasCustomPrompt="1"/>
          </p:nvPr>
        </p:nvSpPr>
        <p:spPr>
          <a:xfrm>
            <a:off x="8448688" y="599350"/>
            <a:ext cx="3516312" cy="453712"/>
          </a:xfrm>
        </p:spPr>
        <p:txBody>
          <a:bodyPr anchor="ctr">
            <a:normAutofit/>
          </a:bodyPr>
          <a:lstStyle>
            <a:lvl1pPr marL="0" indent="0" algn="r">
              <a:buNone/>
              <a:defRPr sz="1800" b="1">
                <a:solidFill>
                  <a:srgbClr val="142850"/>
                </a:solidFill>
              </a:defRPr>
            </a:lvl1pPr>
          </a:lstStyle>
          <a:p>
            <a:pPr lvl="0"/>
            <a:r>
              <a:rPr lang="en-US"/>
              <a:t>Date</a:t>
            </a:r>
          </a:p>
        </p:txBody>
      </p:sp>
      <p:sp>
        <p:nvSpPr>
          <p:cNvPr id="10" name="Picture Placeholder 9" descr="Add image description">
            <a:extLst>
              <a:ext uri="{FF2B5EF4-FFF2-40B4-BE49-F238E27FC236}">
                <a16:creationId xmlns:a16="http://schemas.microsoft.com/office/drawing/2014/main" id="{272F0411-C0E4-920F-C7ED-78F65DB0E38F}"/>
              </a:ext>
            </a:extLst>
          </p:cNvPr>
          <p:cNvSpPr>
            <a:spLocks noGrp="1"/>
          </p:cNvSpPr>
          <p:nvPr>
            <p:ph type="pic" sz="quarter" idx="15"/>
          </p:nvPr>
        </p:nvSpPr>
        <p:spPr>
          <a:xfrm>
            <a:off x="956380" y="2055783"/>
            <a:ext cx="3392999" cy="1712913"/>
          </a:xfrm>
        </p:spPr>
        <p:txBody>
          <a:bodyPr/>
          <a:lstStyle/>
          <a:p>
            <a:r>
              <a:rPr lang="en-US"/>
              <a:t>Click icon to add picture</a:t>
            </a:r>
          </a:p>
        </p:txBody>
      </p:sp>
      <p:sp>
        <p:nvSpPr>
          <p:cNvPr id="11" name="Picture Placeholder 9" descr="Add image description">
            <a:extLst>
              <a:ext uri="{FF2B5EF4-FFF2-40B4-BE49-F238E27FC236}">
                <a16:creationId xmlns:a16="http://schemas.microsoft.com/office/drawing/2014/main" id="{3AE78D6F-C495-BDBE-CC92-B81EB3C8C9FE}"/>
              </a:ext>
            </a:extLst>
          </p:cNvPr>
          <p:cNvSpPr>
            <a:spLocks noGrp="1"/>
          </p:cNvSpPr>
          <p:nvPr>
            <p:ph type="pic" sz="quarter" idx="16"/>
          </p:nvPr>
        </p:nvSpPr>
        <p:spPr>
          <a:xfrm>
            <a:off x="4398941" y="2056022"/>
            <a:ext cx="3392999" cy="1712913"/>
          </a:xfrm>
        </p:spPr>
        <p:txBody>
          <a:bodyPr/>
          <a:lstStyle/>
          <a:p>
            <a:r>
              <a:rPr lang="en-US"/>
              <a:t>Click icon to add picture</a:t>
            </a:r>
          </a:p>
        </p:txBody>
      </p:sp>
      <p:sp>
        <p:nvSpPr>
          <p:cNvPr id="12" name="Picture Placeholder 9" descr="Add image description">
            <a:extLst>
              <a:ext uri="{FF2B5EF4-FFF2-40B4-BE49-F238E27FC236}">
                <a16:creationId xmlns:a16="http://schemas.microsoft.com/office/drawing/2014/main" id="{4E403786-A2E3-696F-3EB8-F55067E51333}"/>
              </a:ext>
            </a:extLst>
          </p:cNvPr>
          <p:cNvSpPr>
            <a:spLocks noGrp="1"/>
          </p:cNvSpPr>
          <p:nvPr>
            <p:ph type="pic" sz="quarter" idx="17"/>
          </p:nvPr>
        </p:nvSpPr>
        <p:spPr>
          <a:xfrm>
            <a:off x="7841502" y="2056260"/>
            <a:ext cx="3392999" cy="1712913"/>
          </a:xfrm>
        </p:spPr>
        <p:txBody>
          <a:bodyPr/>
          <a:lstStyle/>
          <a:p>
            <a:r>
              <a:rPr lang="en-US"/>
              <a:t>Click icon to add picture</a:t>
            </a:r>
          </a:p>
        </p:txBody>
      </p:sp>
      <p:pic>
        <p:nvPicPr>
          <p:cNvPr id="19" name="Picture 18" descr="Oregon Health Authority Logo">
            <a:extLst>
              <a:ext uri="{FF2B5EF4-FFF2-40B4-BE49-F238E27FC236}">
                <a16:creationId xmlns:a16="http://schemas.microsoft.com/office/drawing/2014/main" id="{6850587F-3861-3D3E-70BD-CDD4A54E7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5916" y="626726"/>
            <a:ext cx="3042068" cy="996370"/>
          </a:xfrm>
          <a:prstGeom prst="rect">
            <a:avLst/>
          </a:prstGeom>
        </p:spPr>
      </p:pic>
    </p:spTree>
    <p:extLst>
      <p:ext uri="{BB962C8B-B14F-4D97-AF65-F5344CB8AC3E}">
        <p14:creationId xmlns:p14="http://schemas.microsoft.com/office/powerpoint/2010/main" val="7605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CB625F4-5032-11B0-B9E0-690632359ACC}"/>
              </a:ext>
              <a:ext uri="{C183D7F6-B498-43B3-948B-1728B52AA6E4}">
                <adec:decorative xmlns:adec="http://schemas.microsoft.com/office/drawing/2017/decorative" val="1"/>
              </a:ext>
            </a:extLst>
          </p:cNvPr>
          <p:cNvSpPr/>
          <p:nvPr userDrawn="1"/>
        </p:nvSpPr>
        <p:spPr>
          <a:xfrm>
            <a:off x="-712" y="1751553"/>
            <a:ext cx="12192737" cy="933949"/>
          </a:xfrm>
          <a:custGeom>
            <a:avLst/>
            <a:gdLst>
              <a:gd name="connsiteX0" fmla="*/ 9151699 w 12192000"/>
              <a:gd name="connsiteY0" fmla="*/ 0 h 931130"/>
              <a:gd name="connsiteX1" fmla="*/ 12192000 w 12192000"/>
              <a:gd name="connsiteY1" fmla="*/ 0 h 931130"/>
              <a:gd name="connsiteX2" fmla="*/ 12192000 w 12192000"/>
              <a:gd name="connsiteY2" fmla="*/ 931130 h 931130"/>
              <a:gd name="connsiteX3" fmla="*/ 9079495 w 12192000"/>
              <a:gd name="connsiteY3" fmla="*/ 931130 h 931130"/>
              <a:gd name="connsiteX4" fmla="*/ 9092191 w 12192000"/>
              <a:gd name="connsiteY4" fmla="*/ 904776 h 931130"/>
              <a:gd name="connsiteX5" fmla="*/ 9202875 w 12192000"/>
              <a:gd name="connsiteY5" fmla="*/ 356536 h 931130"/>
              <a:gd name="connsiteX6" fmla="*/ 9174260 w 12192000"/>
              <a:gd name="connsiteY6" fmla="*/ 72680 h 931130"/>
              <a:gd name="connsiteX7" fmla="*/ 0 w 12192000"/>
              <a:gd name="connsiteY7" fmla="*/ 0 h 931130"/>
              <a:gd name="connsiteX8" fmla="*/ 3213648 w 12192000"/>
              <a:gd name="connsiteY8" fmla="*/ 0 h 931130"/>
              <a:gd name="connsiteX9" fmla="*/ 3191086 w 12192000"/>
              <a:gd name="connsiteY9" fmla="*/ 72680 h 931130"/>
              <a:gd name="connsiteX10" fmla="*/ 3162471 w 12192000"/>
              <a:gd name="connsiteY10" fmla="*/ 356536 h 931130"/>
              <a:gd name="connsiteX11" fmla="*/ 3273156 w 12192000"/>
              <a:gd name="connsiteY11" fmla="*/ 904776 h 931130"/>
              <a:gd name="connsiteX12" fmla="*/ 3285851 w 12192000"/>
              <a:gd name="connsiteY12" fmla="*/ 931130 h 931130"/>
              <a:gd name="connsiteX13" fmla="*/ 0 w 12192000"/>
              <a:gd name="connsiteY13" fmla="*/ 931130 h 931130"/>
              <a:gd name="connsiteX0" fmla="*/ 9151699 w 12192000"/>
              <a:gd name="connsiteY0" fmla="*/ 6350 h 937480"/>
              <a:gd name="connsiteX1" fmla="*/ 12192000 w 12192000"/>
              <a:gd name="connsiteY1" fmla="*/ 6350 h 937480"/>
              <a:gd name="connsiteX2" fmla="*/ 12192000 w 12192000"/>
              <a:gd name="connsiteY2" fmla="*/ 937480 h 937480"/>
              <a:gd name="connsiteX3" fmla="*/ 9079495 w 12192000"/>
              <a:gd name="connsiteY3" fmla="*/ 937480 h 937480"/>
              <a:gd name="connsiteX4" fmla="*/ 9092191 w 12192000"/>
              <a:gd name="connsiteY4" fmla="*/ 911126 h 937480"/>
              <a:gd name="connsiteX5" fmla="*/ 9202875 w 12192000"/>
              <a:gd name="connsiteY5" fmla="*/ 362886 h 937480"/>
              <a:gd name="connsiteX6" fmla="*/ 9174260 w 12192000"/>
              <a:gd name="connsiteY6" fmla="*/ 79030 h 937480"/>
              <a:gd name="connsiteX7" fmla="*/ 9151699 w 12192000"/>
              <a:gd name="connsiteY7" fmla="*/ 6350 h 937480"/>
              <a:gd name="connsiteX8" fmla="*/ 38100 w 12192000"/>
              <a:gd name="connsiteY8" fmla="*/ 0 h 937480"/>
              <a:gd name="connsiteX9" fmla="*/ 3213648 w 12192000"/>
              <a:gd name="connsiteY9" fmla="*/ 6350 h 937480"/>
              <a:gd name="connsiteX10" fmla="*/ 3191086 w 12192000"/>
              <a:gd name="connsiteY10" fmla="*/ 79030 h 937480"/>
              <a:gd name="connsiteX11" fmla="*/ 3162471 w 12192000"/>
              <a:gd name="connsiteY11" fmla="*/ 362886 h 937480"/>
              <a:gd name="connsiteX12" fmla="*/ 3273156 w 12192000"/>
              <a:gd name="connsiteY12" fmla="*/ 911126 h 937480"/>
              <a:gd name="connsiteX13" fmla="*/ 3285851 w 12192000"/>
              <a:gd name="connsiteY13" fmla="*/ 937480 h 937480"/>
              <a:gd name="connsiteX14" fmla="*/ 0 w 12192000"/>
              <a:gd name="connsiteY14" fmla="*/ 937480 h 937480"/>
              <a:gd name="connsiteX15" fmla="*/ 38100 w 12192000"/>
              <a:gd name="connsiteY15" fmla="*/ 0 h 937480"/>
              <a:gd name="connsiteX0" fmla="*/ 9113599 w 12153900"/>
              <a:gd name="connsiteY0" fmla="*/ 6350 h 937480"/>
              <a:gd name="connsiteX1" fmla="*/ 12153900 w 12153900"/>
              <a:gd name="connsiteY1" fmla="*/ 6350 h 937480"/>
              <a:gd name="connsiteX2" fmla="*/ 12153900 w 12153900"/>
              <a:gd name="connsiteY2" fmla="*/ 937480 h 937480"/>
              <a:gd name="connsiteX3" fmla="*/ 9041395 w 12153900"/>
              <a:gd name="connsiteY3" fmla="*/ 937480 h 937480"/>
              <a:gd name="connsiteX4" fmla="*/ 9054091 w 12153900"/>
              <a:gd name="connsiteY4" fmla="*/ 911126 h 937480"/>
              <a:gd name="connsiteX5" fmla="*/ 9164775 w 12153900"/>
              <a:gd name="connsiteY5" fmla="*/ 362886 h 937480"/>
              <a:gd name="connsiteX6" fmla="*/ 9136160 w 12153900"/>
              <a:gd name="connsiteY6" fmla="*/ 79030 h 937480"/>
              <a:gd name="connsiteX7" fmla="*/ 9113599 w 12153900"/>
              <a:gd name="connsiteY7" fmla="*/ 6350 h 937480"/>
              <a:gd name="connsiteX8" fmla="*/ 0 w 12153900"/>
              <a:gd name="connsiteY8" fmla="*/ 0 h 937480"/>
              <a:gd name="connsiteX9" fmla="*/ 3175548 w 12153900"/>
              <a:gd name="connsiteY9" fmla="*/ 6350 h 937480"/>
              <a:gd name="connsiteX10" fmla="*/ 3152986 w 12153900"/>
              <a:gd name="connsiteY10" fmla="*/ 79030 h 937480"/>
              <a:gd name="connsiteX11" fmla="*/ 3124371 w 12153900"/>
              <a:gd name="connsiteY11" fmla="*/ 362886 h 937480"/>
              <a:gd name="connsiteX12" fmla="*/ 3235056 w 12153900"/>
              <a:gd name="connsiteY12" fmla="*/ 911126 h 937480"/>
              <a:gd name="connsiteX13" fmla="*/ 3247751 w 12153900"/>
              <a:gd name="connsiteY13" fmla="*/ 937480 h 937480"/>
              <a:gd name="connsiteX14" fmla="*/ 12700 w 12153900"/>
              <a:gd name="connsiteY14" fmla="*/ 931130 h 937480"/>
              <a:gd name="connsiteX15" fmla="*/ 0 w 12153900"/>
              <a:gd name="connsiteY15" fmla="*/ 0 h 937480"/>
              <a:gd name="connsiteX0" fmla="*/ 9119949 w 12160250"/>
              <a:gd name="connsiteY0" fmla="*/ 6350 h 937480"/>
              <a:gd name="connsiteX1" fmla="*/ 12160250 w 12160250"/>
              <a:gd name="connsiteY1" fmla="*/ 6350 h 937480"/>
              <a:gd name="connsiteX2" fmla="*/ 12160250 w 12160250"/>
              <a:gd name="connsiteY2" fmla="*/ 937480 h 937480"/>
              <a:gd name="connsiteX3" fmla="*/ 9047745 w 12160250"/>
              <a:gd name="connsiteY3" fmla="*/ 937480 h 937480"/>
              <a:gd name="connsiteX4" fmla="*/ 9060441 w 12160250"/>
              <a:gd name="connsiteY4" fmla="*/ 911126 h 937480"/>
              <a:gd name="connsiteX5" fmla="*/ 9171125 w 12160250"/>
              <a:gd name="connsiteY5" fmla="*/ 362886 h 937480"/>
              <a:gd name="connsiteX6" fmla="*/ 9142510 w 12160250"/>
              <a:gd name="connsiteY6" fmla="*/ 79030 h 937480"/>
              <a:gd name="connsiteX7" fmla="*/ 9119949 w 12160250"/>
              <a:gd name="connsiteY7" fmla="*/ 6350 h 937480"/>
              <a:gd name="connsiteX8" fmla="*/ 6350 w 12160250"/>
              <a:gd name="connsiteY8" fmla="*/ 0 h 937480"/>
              <a:gd name="connsiteX9" fmla="*/ 3181898 w 12160250"/>
              <a:gd name="connsiteY9" fmla="*/ 6350 h 937480"/>
              <a:gd name="connsiteX10" fmla="*/ 3159336 w 12160250"/>
              <a:gd name="connsiteY10" fmla="*/ 79030 h 937480"/>
              <a:gd name="connsiteX11" fmla="*/ 3130721 w 12160250"/>
              <a:gd name="connsiteY11" fmla="*/ 362886 h 937480"/>
              <a:gd name="connsiteX12" fmla="*/ 3241406 w 12160250"/>
              <a:gd name="connsiteY12" fmla="*/ 911126 h 937480"/>
              <a:gd name="connsiteX13" fmla="*/ 3254101 w 12160250"/>
              <a:gd name="connsiteY13" fmla="*/ 937480 h 937480"/>
              <a:gd name="connsiteX14" fmla="*/ 0 w 12160250"/>
              <a:gd name="connsiteY14" fmla="*/ 931130 h 937480"/>
              <a:gd name="connsiteX15" fmla="*/ 6350 w 12160250"/>
              <a:gd name="connsiteY15" fmla="*/ 0 h 937480"/>
              <a:gd name="connsiteX0" fmla="*/ 9127722 w 12168023"/>
              <a:gd name="connsiteY0" fmla="*/ 2819 h 933949"/>
              <a:gd name="connsiteX1" fmla="*/ 12168023 w 12168023"/>
              <a:gd name="connsiteY1" fmla="*/ 2819 h 933949"/>
              <a:gd name="connsiteX2" fmla="*/ 12168023 w 12168023"/>
              <a:gd name="connsiteY2" fmla="*/ 933949 h 933949"/>
              <a:gd name="connsiteX3" fmla="*/ 9055518 w 12168023"/>
              <a:gd name="connsiteY3" fmla="*/ 933949 h 933949"/>
              <a:gd name="connsiteX4" fmla="*/ 9068214 w 12168023"/>
              <a:gd name="connsiteY4" fmla="*/ 907595 h 933949"/>
              <a:gd name="connsiteX5" fmla="*/ 9178898 w 12168023"/>
              <a:gd name="connsiteY5" fmla="*/ 359355 h 933949"/>
              <a:gd name="connsiteX6" fmla="*/ 9150283 w 12168023"/>
              <a:gd name="connsiteY6" fmla="*/ 75499 h 933949"/>
              <a:gd name="connsiteX7" fmla="*/ 9127722 w 12168023"/>
              <a:gd name="connsiteY7" fmla="*/ 2819 h 933949"/>
              <a:gd name="connsiteX8" fmla="*/ 0 w 12168023"/>
              <a:gd name="connsiteY8" fmla="*/ 0 h 933949"/>
              <a:gd name="connsiteX9" fmla="*/ 3189671 w 12168023"/>
              <a:gd name="connsiteY9" fmla="*/ 2819 h 933949"/>
              <a:gd name="connsiteX10" fmla="*/ 3167109 w 12168023"/>
              <a:gd name="connsiteY10" fmla="*/ 75499 h 933949"/>
              <a:gd name="connsiteX11" fmla="*/ 3138494 w 12168023"/>
              <a:gd name="connsiteY11" fmla="*/ 359355 h 933949"/>
              <a:gd name="connsiteX12" fmla="*/ 3249179 w 12168023"/>
              <a:gd name="connsiteY12" fmla="*/ 907595 h 933949"/>
              <a:gd name="connsiteX13" fmla="*/ 3261874 w 12168023"/>
              <a:gd name="connsiteY13" fmla="*/ 933949 h 933949"/>
              <a:gd name="connsiteX14" fmla="*/ 7773 w 12168023"/>
              <a:gd name="connsiteY14" fmla="*/ 927599 h 933949"/>
              <a:gd name="connsiteX15" fmla="*/ 0 w 12168023"/>
              <a:gd name="connsiteY15" fmla="*/ 0 h 933949"/>
              <a:gd name="connsiteX0" fmla="*/ 9120661 w 12160962"/>
              <a:gd name="connsiteY0" fmla="*/ 2819 h 933949"/>
              <a:gd name="connsiteX1" fmla="*/ 12160962 w 12160962"/>
              <a:gd name="connsiteY1" fmla="*/ 2819 h 933949"/>
              <a:gd name="connsiteX2" fmla="*/ 12160962 w 12160962"/>
              <a:gd name="connsiteY2" fmla="*/ 933949 h 933949"/>
              <a:gd name="connsiteX3" fmla="*/ 9048457 w 12160962"/>
              <a:gd name="connsiteY3" fmla="*/ 933949 h 933949"/>
              <a:gd name="connsiteX4" fmla="*/ 9061153 w 12160962"/>
              <a:gd name="connsiteY4" fmla="*/ 907595 h 933949"/>
              <a:gd name="connsiteX5" fmla="*/ 9171837 w 12160962"/>
              <a:gd name="connsiteY5" fmla="*/ 359355 h 933949"/>
              <a:gd name="connsiteX6" fmla="*/ 9143222 w 12160962"/>
              <a:gd name="connsiteY6" fmla="*/ 75499 h 933949"/>
              <a:gd name="connsiteX7" fmla="*/ 9120661 w 12160962"/>
              <a:gd name="connsiteY7" fmla="*/ 2819 h 933949"/>
              <a:gd name="connsiteX8" fmla="*/ 0 w 12160962"/>
              <a:gd name="connsiteY8" fmla="*/ 0 h 933949"/>
              <a:gd name="connsiteX9" fmla="*/ 3182610 w 12160962"/>
              <a:gd name="connsiteY9" fmla="*/ 2819 h 933949"/>
              <a:gd name="connsiteX10" fmla="*/ 3160048 w 12160962"/>
              <a:gd name="connsiteY10" fmla="*/ 75499 h 933949"/>
              <a:gd name="connsiteX11" fmla="*/ 3131433 w 12160962"/>
              <a:gd name="connsiteY11" fmla="*/ 359355 h 933949"/>
              <a:gd name="connsiteX12" fmla="*/ 3242118 w 12160962"/>
              <a:gd name="connsiteY12" fmla="*/ 907595 h 933949"/>
              <a:gd name="connsiteX13" fmla="*/ 3254813 w 12160962"/>
              <a:gd name="connsiteY13" fmla="*/ 933949 h 933949"/>
              <a:gd name="connsiteX14" fmla="*/ 712 w 12160962"/>
              <a:gd name="connsiteY14" fmla="*/ 927599 h 933949"/>
              <a:gd name="connsiteX15" fmla="*/ 0 w 12160962"/>
              <a:gd name="connsiteY15" fmla="*/ 0 h 933949"/>
              <a:gd name="connsiteX0" fmla="*/ 9120661 w 12192737"/>
              <a:gd name="connsiteY0" fmla="*/ 2819 h 933949"/>
              <a:gd name="connsiteX1" fmla="*/ 12192737 w 12192737"/>
              <a:gd name="connsiteY1" fmla="*/ 2819 h 933949"/>
              <a:gd name="connsiteX2" fmla="*/ 12160962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 name="connsiteX0" fmla="*/ 9120661 w 12192737"/>
              <a:gd name="connsiteY0" fmla="*/ 2819 h 933949"/>
              <a:gd name="connsiteX1" fmla="*/ 12192737 w 12192737"/>
              <a:gd name="connsiteY1" fmla="*/ 2819 h 933949"/>
              <a:gd name="connsiteX2" fmla="*/ 12189206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737" h="933949">
                <a:moveTo>
                  <a:pt x="9120661" y="2819"/>
                </a:moveTo>
                <a:lnTo>
                  <a:pt x="12192737" y="2819"/>
                </a:lnTo>
                <a:lnTo>
                  <a:pt x="12189206" y="933949"/>
                </a:lnTo>
                <a:lnTo>
                  <a:pt x="9048457" y="933949"/>
                </a:lnTo>
                <a:lnTo>
                  <a:pt x="9061153" y="907595"/>
                </a:lnTo>
                <a:cubicBezTo>
                  <a:pt x="9132425" y="739088"/>
                  <a:pt x="9171837" y="553824"/>
                  <a:pt x="9171837" y="359355"/>
                </a:cubicBezTo>
                <a:cubicBezTo>
                  <a:pt x="9171837" y="262121"/>
                  <a:pt x="9161984" y="167187"/>
                  <a:pt x="9143222" y="75499"/>
                </a:cubicBezTo>
                <a:lnTo>
                  <a:pt x="9120661" y="2819"/>
                </a:lnTo>
                <a:close/>
                <a:moveTo>
                  <a:pt x="0" y="0"/>
                </a:moveTo>
                <a:lnTo>
                  <a:pt x="3182610" y="2819"/>
                </a:lnTo>
                <a:lnTo>
                  <a:pt x="3160048" y="75499"/>
                </a:lnTo>
                <a:cubicBezTo>
                  <a:pt x="3141286" y="167187"/>
                  <a:pt x="3131433" y="262121"/>
                  <a:pt x="3131433" y="359355"/>
                </a:cubicBezTo>
                <a:cubicBezTo>
                  <a:pt x="3131433" y="553824"/>
                  <a:pt x="3170845" y="739088"/>
                  <a:pt x="3242118" y="907595"/>
                </a:cubicBezTo>
                <a:lnTo>
                  <a:pt x="3254813" y="933949"/>
                </a:lnTo>
                <a:lnTo>
                  <a:pt x="712" y="927599"/>
                </a:lnTo>
                <a:cubicBezTo>
                  <a:pt x="712" y="617222"/>
                  <a:pt x="0" y="310377"/>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3413938"/>
            <a:ext cx="10299032" cy="2533433"/>
          </a:xfrm>
          <a:prstGeom prst="rect">
            <a:avLst/>
          </a:prstGeom>
        </p:spPr>
        <p:txBody>
          <a:bodyPr anchor="ctr">
            <a:normAutofit/>
          </a:bodyPr>
          <a:lstStyle>
            <a:lvl1pPr algn="ctr">
              <a:defRPr sz="4700" b="1" baseline="0">
                <a:solidFill>
                  <a:schemeClr val="tx2"/>
                </a:solidFill>
                <a:latin typeface="Arial" panose="020B0604020202020204" pitchFamily="34" charset="0"/>
                <a:cs typeface="Arial" panose="020B0604020202020204" pitchFamily="34" charset="0"/>
              </a:defRPr>
            </a:lvl1pPr>
          </a:lstStyle>
          <a:p>
            <a:r>
              <a:rPr lang="en-US"/>
              <a:t>Title slide 2</a:t>
            </a:r>
          </a:p>
        </p:txBody>
      </p:sp>
      <p:sp>
        <p:nvSpPr>
          <p:cNvPr id="15" name="Text Placeholder 14">
            <a:extLst>
              <a:ext uri="{FF2B5EF4-FFF2-40B4-BE49-F238E27FC236}">
                <a16:creationId xmlns:a16="http://schemas.microsoft.com/office/drawing/2014/main" id="{36FD5649-EFD0-4143-B2F7-F53BD0B94110}"/>
              </a:ext>
            </a:extLst>
          </p:cNvPr>
          <p:cNvSpPr>
            <a:spLocks noGrp="1"/>
          </p:cNvSpPr>
          <p:nvPr userDrawn="1">
            <p:ph type="body" sz="quarter" idx="13" hasCustomPrompt="1"/>
          </p:nvPr>
        </p:nvSpPr>
        <p:spPr>
          <a:xfrm>
            <a:off x="9556750" y="1238693"/>
            <a:ext cx="2408250" cy="515679"/>
          </a:xfrm>
        </p:spPr>
        <p:txBody>
          <a:bodyPr anchor="ctr">
            <a:normAutofit/>
          </a:bodyPr>
          <a:lstStyle>
            <a:lvl1pPr marL="0" indent="0" algn="r">
              <a:buNone/>
              <a:defRPr sz="1800" b="1">
                <a:solidFill>
                  <a:srgbClr val="142850"/>
                </a:solidFill>
              </a:defRPr>
            </a:lvl1pPr>
          </a:lstStyle>
          <a:p>
            <a:pPr lvl="0"/>
            <a:r>
              <a:rPr lang="en-US"/>
              <a:t>Date</a:t>
            </a:r>
          </a:p>
        </p:txBody>
      </p:sp>
      <p:pic>
        <p:nvPicPr>
          <p:cNvPr id="19" name="Picture 18" descr="Oregon Health Authority Logo">
            <a:extLst>
              <a:ext uri="{FF2B5EF4-FFF2-40B4-BE49-F238E27FC236}">
                <a16:creationId xmlns:a16="http://schemas.microsoft.com/office/drawing/2014/main" id="{6850587F-3861-3D3E-70BD-CDD4A54E7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4936" y="962433"/>
            <a:ext cx="5342130" cy="1749710"/>
          </a:xfrm>
          <a:prstGeom prst="rect">
            <a:avLst/>
          </a:prstGeom>
        </p:spPr>
      </p:pic>
    </p:spTree>
    <p:extLst>
      <p:ext uri="{BB962C8B-B14F-4D97-AF65-F5344CB8AC3E}">
        <p14:creationId xmlns:p14="http://schemas.microsoft.com/office/powerpoint/2010/main" val="426829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097E9-A1CC-2882-18B2-64793E1D11B2}"/>
              </a:ext>
              <a:ext uri="{C183D7F6-B498-43B3-948B-1728B52AA6E4}">
                <adec:decorative xmlns:adec="http://schemas.microsoft.com/office/drawing/2017/decorative" val="1"/>
              </a:ext>
            </a:extLst>
          </p:cNvPr>
          <p:cNvSpPr/>
          <p:nvPr userDrawn="1"/>
        </p:nvSpPr>
        <p:spPr>
          <a:xfrm>
            <a:off x="0" y="4251810"/>
            <a:ext cx="12191999" cy="402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8" name="Freeform: Shape 7">
            <a:extLst>
              <a:ext uri="{FF2B5EF4-FFF2-40B4-BE49-F238E27FC236}">
                <a16:creationId xmlns:a16="http://schemas.microsoft.com/office/drawing/2014/main" id="{C7022ECB-3342-CFB8-441A-07078BC2DDB3}"/>
              </a:ext>
              <a:ext uri="{C183D7F6-B498-43B3-948B-1728B52AA6E4}">
                <adec:decorative xmlns:adec="http://schemas.microsoft.com/office/drawing/2017/decorative" val="1"/>
              </a:ext>
            </a:extLst>
          </p:cNvPr>
          <p:cNvSpPr/>
          <p:nvPr userDrawn="1"/>
        </p:nvSpPr>
        <p:spPr>
          <a:xfrm>
            <a:off x="3505798" y="2740216"/>
            <a:ext cx="5236186" cy="3914775"/>
          </a:xfrm>
          <a:custGeom>
            <a:avLst/>
            <a:gdLst>
              <a:gd name="connsiteX0" fmla="*/ 2618093 w 5236186"/>
              <a:gd name="connsiteY0" fmla="*/ 0 h 3914775"/>
              <a:gd name="connsiteX1" fmla="*/ 5236186 w 5236186"/>
              <a:gd name="connsiteY1" fmla="*/ 2579674 h 3914775"/>
              <a:gd name="connsiteX2" fmla="*/ 4920196 w 5236186"/>
              <a:gd name="connsiteY2" fmla="*/ 3809300 h 3914775"/>
              <a:gd name="connsiteX3" fmla="*/ 4855165 w 5236186"/>
              <a:gd name="connsiteY3" fmla="*/ 3914775 h 3914775"/>
              <a:gd name="connsiteX4" fmla="*/ 381022 w 5236186"/>
              <a:gd name="connsiteY4" fmla="*/ 3914775 h 3914775"/>
              <a:gd name="connsiteX5" fmla="*/ 315990 w 5236186"/>
              <a:gd name="connsiteY5" fmla="*/ 3809300 h 3914775"/>
              <a:gd name="connsiteX6" fmla="*/ 0 w 5236186"/>
              <a:gd name="connsiteY6" fmla="*/ 2579674 h 3914775"/>
              <a:gd name="connsiteX7" fmla="*/ 2618093 w 5236186"/>
              <a:gd name="connsiteY7"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6186" h="3914775">
                <a:moveTo>
                  <a:pt x="2618093" y="0"/>
                </a:moveTo>
                <a:cubicBezTo>
                  <a:pt x="4064026" y="0"/>
                  <a:pt x="5236186" y="1154959"/>
                  <a:pt x="5236186" y="2579674"/>
                </a:cubicBezTo>
                <a:cubicBezTo>
                  <a:pt x="5236186" y="3024898"/>
                  <a:pt x="5121717" y="3443778"/>
                  <a:pt x="4920196" y="3809300"/>
                </a:cubicBezTo>
                <a:lnTo>
                  <a:pt x="4855165" y="3914775"/>
                </a:lnTo>
                <a:lnTo>
                  <a:pt x="381022" y="3914775"/>
                </a:lnTo>
                <a:lnTo>
                  <a:pt x="315990" y="3809300"/>
                </a:lnTo>
                <a:cubicBezTo>
                  <a:pt x="114469" y="3443778"/>
                  <a:pt x="0" y="3024898"/>
                  <a:pt x="0" y="2579674"/>
                </a:cubicBezTo>
                <a:cubicBezTo>
                  <a:pt x="0" y="1154959"/>
                  <a:pt x="1172160" y="0"/>
                  <a:pt x="261809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6" name="Rectangle 5">
            <a:extLst>
              <a:ext uri="{FF2B5EF4-FFF2-40B4-BE49-F238E27FC236}">
                <a16:creationId xmlns:a16="http://schemas.microsoft.com/office/drawing/2014/main" id="{1D1A1064-136C-F793-9715-66DBBC4B1FF5}"/>
              </a:ext>
              <a:ext uri="{C183D7F6-B498-43B3-948B-1728B52AA6E4}">
                <adec:decorative xmlns:adec="http://schemas.microsoft.com/office/drawing/2017/decorative" val="1"/>
              </a:ext>
            </a:extLst>
          </p:cNvPr>
          <p:cNvSpPr/>
          <p:nvPr userDrawn="1"/>
        </p:nvSpPr>
        <p:spPr>
          <a:xfrm>
            <a:off x="0" y="4593802"/>
            <a:ext cx="12192000" cy="2264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4783023"/>
            <a:ext cx="10299032" cy="1529760"/>
          </a:xfrm>
          <a:prstGeom prst="rect">
            <a:avLst/>
          </a:prstGeom>
        </p:spPr>
        <p:txBody>
          <a:bodyPr anchor="ctr">
            <a:normAutofit/>
          </a:bodyPr>
          <a:lstStyle>
            <a:lvl1pPr algn="ctr">
              <a:defRPr sz="4700" b="1" baseline="0">
                <a:solidFill>
                  <a:schemeClr val="bg1"/>
                </a:solidFill>
                <a:latin typeface="Arial" panose="020B0604020202020204" pitchFamily="34" charset="0"/>
                <a:cs typeface="Arial" panose="020B0604020202020204" pitchFamily="34" charset="0"/>
              </a:defRPr>
            </a:lvl1pPr>
          </a:lstStyle>
          <a:p>
            <a:r>
              <a:rPr lang="en-US"/>
              <a:t>Title slide 3</a:t>
            </a:r>
          </a:p>
        </p:txBody>
      </p:sp>
      <p:sp>
        <p:nvSpPr>
          <p:cNvPr id="15" name="Text Placeholder 14">
            <a:extLst>
              <a:ext uri="{FF2B5EF4-FFF2-40B4-BE49-F238E27FC236}">
                <a16:creationId xmlns:a16="http://schemas.microsoft.com/office/drawing/2014/main" id="{36FD5649-EFD0-4143-B2F7-F53BD0B94110}"/>
              </a:ext>
              <a:ext uri="{C183D7F6-B498-43B3-948B-1728B52AA6E4}">
                <adec:decorative xmlns:adec="http://schemas.microsoft.com/office/drawing/2017/decorative" val="0"/>
              </a:ext>
            </a:extLst>
          </p:cNvPr>
          <p:cNvSpPr>
            <a:spLocks noGrp="1"/>
          </p:cNvSpPr>
          <p:nvPr>
            <p:ph type="body" sz="quarter" idx="13" hasCustomPrompt="1"/>
          </p:nvPr>
        </p:nvSpPr>
        <p:spPr>
          <a:xfrm>
            <a:off x="363155" y="4260152"/>
            <a:ext cx="3026779" cy="351403"/>
          </a:xfrm>
        </p:spPr>
        <p:txBody>
          <a:bodyPr anchor="ctr">
            <a:normAutofit/>
          </a:bodyPr>
          <a:lstStyle>
            <a:lvl1pPr marL="0" indent="0" algn="l">
              <a:lnSpc>
                <a:spcPct val="100000"/>
              </a:lnSpc>
              <a:spcBef>
                <a:spcPts val="0"/>
              </a:spcBef>
              <a:buNone/>
              <a:defRPr sz="2000" b="1">
                <a:solidFill>
                  <a:schemeClr val="bg1"/>
                </a:solidFill>
              </a:defRPr>
            </a:lvl1pPr>
          </a:lstStyle>
          <a:p>
            <a:pPr lvl="0"/>
            <a:r>
              <a:rPr lang="en-US"/>
              <a:t>Date</a:t>
            </a:r>
          </a:p>
        </p:txBody>
      </p:sp>
      <p:sp>
        <p:nvSpPr>
          <p:cNvPr id="28" name="Picture Placeholder 27" descr="Add image description">
            <a:extLst>
              <a:ext uri="{FF2B5EF4-FFF2-40B4-BE49-F238E27FC236}">
                <a16:creationId xmlns:a16="http://schemas.microsoft.com/office/drawing/2014/main" id="{463C9382-55E5-46B5-998C-24B74D7AB36F}"/>
              </a:ext>
              <a:ext uri="{C183D7F6-B498-43B3-948B-1728B52AA6E4}">
                <adec:decorative xmlns:adec="http://schemas.microsoft.com/office/drawing/2017/decorative" val="0"/>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p>
        </p:txBody>
      </p:sp>
      <p:pic>
        <p:nvPicPr>
          <p:cNvPr id="16" name="Picture 15" descr="Oregon Health Authority Logo">
            <a:extLst>
              <a:ext uri="{FF2B5EF4-FFF2-40B4-BE49-F238E27FC236}">
                <a16:creationId xmlns:a16="http://schemas.microsoft.com/office/drawing/2014/main" id="{0DF777F8-DF81-DB00-8122-B157AF2F8EEE}"/>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40974" y="3613738"/>
            <a:ext cx="2510050" cy="822116"/>
          </a:xfrm>
          <a:prstGeom prst="rect">
            <a:avLst/>
          </a:prstGeom>
        </p:spPr>
      </p:pic>
    </p:spTree>
    <p:extLst>
      <p:ext uri="{BB962C8B-B14F-4D97-AF65-F5344CB8AC3E}">
        <p14:creationId xmlns:p14="http://schemas.microsoft.com/office/powerpoint/2010/main" val="1285273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400540"/>
            <a:ext cx="10001250" cy="825500"/>
          </a:xfrm>
          <a:prstGeom prst="rect">
            <a:avLst/>
          </a:prstGeo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29397"/>
            <a:ext cx="10922000" cy="4654677"/>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6CACE33-3C9C-96D9-AD6F-7B105A24A1E8}"/>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6" name="Straight Connector 5">
            <a:extLst>
              <a:ext uri="{FF2B5EF4-FFF2-40B4-BE49-F238E27FC236}">
                <a16:creationId xmlns:a16="http://schemas.microsoft.com/office/drawing/2014/main" id="{F0FF79EF-8241-3B58-DAB2-10DD767C98F2}"/>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46868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400540"/>
            <a:ext cx="10001250" cy="825500"/>
          </a:xfrm>
          <a:prstGeom prst="rect">
            <a:avLst/>
          </a:prstGeo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29397"/>
            <a:ext cx="10922000" cy="4654677"/>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6AF6D61-37AE-3FCB-A585-A200D975D7BE}"/>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6" name="Straight Connector 5">
            <a:extLst>
              <a:ext uri="{FF2B5EF4-FFF2-40B4-BE49-F238E27FC236}">
                <a16:creationId xmlns:a16="http://schemas.microsoft.com/office/drawing/2014/main" id="{D2875334-1D16-7DB6-F0FD-5A989E419121}"/>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8816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Transition Slide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95FE489-255B-2F64-1471-EBA182D07D8C}"/>
              </a:ext>
            </a:extLst>
          </p:cNvPr>
          <p:cNvSpPr>
            <a:spLocks noGrp="1"/>
          </p:cNvSpPr>
          <p:nvPr>
            <p:ph type="ctrTitle" hasCustomPrompt="1"/>
          </p:nvPr>
        </p:nvSpPr>
        <p:spPr>
          <a:xfrm>
            <a:off x="946484" y="3985901"/>
            <a:ext cx="10299032" cy="2379458"/>
          </a:xfrm>
          <a:prstGeom prst="rect">
            <a:avLst/>
          </a:prstGeom>
        </p:spPr>
        <p:txBody>
          <a:bodyPr anchor="ctr">
            <a:normAutofit/>
          </a:bodyPr>
          <a:lstStyle>
            <a:lvl1pPr algn="ctr">
              <a:defRPr sz="4700" b="1" baseline="0">
                <a:solidFill>
                  <a:schemeClr val="tx2"/>
                </a:solidFill>
                <a:latin typeface="Arial" panose="020B0604020202020204" pitchFamily="34" charset="0"/>
                <a:cs typeface="Arial" panose="020B0604020202020204" pitchFamily="34" charset="0"/>
              </a:defRPr>
            </a:lvl1pPr>
          </a:lstStyle>
          <a:p>
            <a:r>
              <a:rPr lang="en-US"/>
              <a:t>Section/Transition Slide 1</a:t>
            </a:r>
          </a:p>
        </p:txBody>
      </p:sp>
      <p:sp>
        <p:nvSpPr>
          <p:cNvPr id="14" name="Picture Placeholder 9" descr="Add image description">
            <a:extLst>
              <a:ext uri="{FF2B5EF4-FFF2-40B4-BE49-F238E27FC236}">
                <a16:creationId xmlns:a16="http://schemas.microsoft.com/office/drawing/2014/main" id="{509CB15F-F41C-0BC0-5413-49E643214301}"/>
              </a:ext>
            </a:extLst>
          </p:cNvPr>
          <p:cNvSpPr>
            <a:spLocks noGrp="1"/>
          </p:cNvSpPr>
          <p:nvPr>
            <p:ph type="pic" sz="quarter" idx="15"/>
          </p:nvPr>
        </p:nvSpPr>
        <p:spPr>
          <a:xfrm>
            <a:off x="956380" y="2055783"/>
            <a:ext cx="3392999" cy="1712913"/>
          </a:xfrm>
        </p:spPr>
        <p:txBody>
          <a:bodyPr/>
          <a:lstStyle/>
          <a:p>
            <a:r>
              <a:rPr lang="en-US"/>
              <a:t>Click icon to add picture</a:t>
            </a:r>
          </a:p>
        </p:txBody>
      </p:sp>
      <p:sp>
        <p:nvSpPr>
          <p:cNvPr id="15" name="Picture Placeholder 9" descr="Add image description">
            <a:extLst>
              <a:ext uri="{FF2B5EF4-FFF2-40B4-BE49-F238E27FC236}">
                <a16:creationId xmlns:a16="http://schemas.microsoft.com/office/drawing/2014/main" id="{09DC628C-DC25-BF64-56A6-A9B05019E16C}"/>
              </a:ext>
            </a:extLst>
          </p:cNvPr>
          <p:cNvSpPr>
            <a:spLocks noGrp="1"/>
          </p:cNvSpPr>
          <p:nvPr>
            <p:ph type="pic" sz="quarter" idx="16"/>
          </p:nvPr>
        </p:nvSpPr>
        <p:spPr>
          <a:xfrm>
            <a:off x="4398941" y="2056022"/>
            <a:ext cx="3392999" cy="1712913"/>
          </a:xfrm>
        </p:spPr>
        <p:txBody>
          <a:bodyPr/>
          <a:lstStyle/>
          <a:p>
            <a:r>
              <a:rPr lang="en-US"/>
              <a:t>Click icon to add picture</a:t>
            </a:r>
          </a:p>
        </p:txBody>
      </p:sp>
      <p:sp>
        <p:nvSpPr>
          <p:cNvPr id="16" name="Picture Placeholder 9" descr="Add image description">
            <a:extLst>
              <a:ext uri="{FF2B5EF4-FFF2-40B4-BE49-F238E27FC236}">
                <a16:creationId xmlns:a16="http://schemas.microsoft.com/office/drawing/2014/main" id="{ACA2A5F4-FE2E-7744-DE6C-DD413AA81BE2}"/>
              </a:ext>
            </a:extLst>
          </p:cNvPr>
          <p:cNvSpPr>
            <a:spLocks noGrp="1"/>
          </p:cNvSpPr>
          <p:nvPr>
            <p:ph type="pic" sz="quarter" idx="17"/>
          </p:nvPr>
        </p:nvSpPr>
        <p:spPr>
          <a:xfrm>
            <a:off x="7841502" y="2056260"/>
            <a:ext cx="3392999" cy="1712913"/>
          </a:xfrm>
        </p:spPr>
        <p:txBody>
          <a:bodyPr/>
          <a:lstStyle/>
          <a:p>
            <a:r>
              <a:rPr lang="en-US"/>
              <a:t>Click icon to add picture</a:t>
            </a:r>
          </a:p>
        </p:txBody>
      </p:sp>
      <p:pic>
        <p:nvPicPr>
          <p:cNvPr id="7" name="Picture 6" descr="Oregon Health Authority Logo">
            <a:extLst>
              <a:ext uri="{FF2B5EF4-FFF2-40B4-BE49-F238E27FC236}">
                <a16:creationId xmlns:a16="http://schemas.microsoft.com/office/drawing/2014/main" id="{23FF35BD-9A83-E913-5004-F5A4933273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5917" y="619897"/>
            <a:ext cx="3042068" cy="996370"/>
          </a:xfrm>
          <a:prstGeom prst="rect">
            <a:avLst/>
          </a:prstGeom>
        </p:spPr>
      </p:pic>
      <p:sp>
        <p:nvSpPr>
          <p:cNvPr id="2" name="Slide Number Placeholder 1">
            <a:extLst>
              <a:ext uri="{FF2B5EF4-FFF2-40B4-BE49-F238E27FC236}">
                <a16:creationId xmlns:a16="http://schemas.microsoft.com/office/drawing/2014/main" id="{B2875CDC-4DCE-C088-CD99-85F7FFF4DABE}"/>
              </a:ext>
            </a:extLst>
          </p:cNvPr>
          <p:cNvSpPr>
            <a:spLocks noGrp="1"/>
          </p:cNvSpPr>
          <p:nvPr>
            <p:ph type="sldNum" sz="quarter" idx="18"/>
          </p:nvPr>
        </p:nvSpPr>
        <p:spPr/>
        <p:txBody>
          <a:bodyPr/>
          <a:lstStyle/>
          <a:p>
            <a:fld id="{58339581-759F-43B7-B47D-47F906F0E294}" type="slidenum">
              <a:rPr lang="en-US" smtClean="0"/>
              <a:pPr/>
              <a:t>‹#›</a:t>
            </a:fld>
            <a:endParaRPr lang="en-US"/>
          </a:p>
        </p:txBody>
      </p:sp>
      <p:sp>
        <p:nvSpPr>
          <p:cNvPr id="4" name="Freeform: Shape 3">
            <a:extLst>
              <a:ext uri="{FF2B5EF4-FFF2-40B4-BE49-F238E27FC236}">
                <a16:creationId xmlns:a16="http://schemas.microsoft.com/office/drawing/2014/main" id="{9753263D-1FF9-B4E5-81A0-BE4658180388}"/>
              </a:ext>
              <a:ext uri="{C183D7F6-B498-43B3-948B-1728B52AA6E4}">
                <adec:decorative xmlns:adec="http://schemas.microsoft.com/office/drawing/2017/decorative" val="1"/>
              </a:ext>
            </a:extLst>
          </p:cNvPr>
          <p:cNvSpPr/>
          <p:nvPr userDrawn="1"/>
        </p:nvSpPr>
        <p:spPr>
          <a:xfrm>
            <a:off x="1" y="1069495"/>
            <a:ext cx="12191999" cy="533401"/>
          </a:xfrm>
          <a:custGeom>
            <a:avLst/>
            <a:gdLst>
              <a:gd name="connsiteX0" fmla="*/ 7778841 w 12191999"/>
              <a:gd name="connsiteY0" fmla="*/ 0 h 533401"/>
              <a:gd name="connsiteX1" fmla="*/ 12191999 w 12191999"/>
              <a:gd name="connsiteY1" fmla="*/ 0 h 533401"/>
              <a:gd name="connsiteX2" fmla="*/ 12191999 w 12191999"/>
              <a:gd name="connsiteY2" fmla="*/ 533401 h 533401"/>
              <a:gd name="connsiteX3" fmla="*/ 7730753 w 12191999"/>
              <a:gd name="connsiteY3" fmla="*/ 533401 h 533401"/>
              <a:gd name="connsiteX4" fmla="*/ 7744993 w 12191999"/>
              <a:gd name="connsiteY4" fmla="*/ 507166 h 533401"/>
              <a:gd name="connsiteX5" fmla="*/ 7807196 w 12191999"/>
              <a:gd name="connsiteY5" fmla="*/ 199064 h 533401"/>
              <a:gd name="connsiteX6" fmla="*/ 7791115 w 12191999"/>
              <a:gd name="connsiteY6" fmla="*/ 39542 h 533401"/>
              <a:gd name="connsiteX7" fmla="*/ 0 w 12191999"/>
              <a:gd name="connsiteY7" fmla="*/ 0 h 533401"/>
              <a:gd name="connsiteX8" fmla="*/ 4441397 w 12191999"/>
              <a:gd name="connsiteY8" fmla="*/ 0 h 533401"/>
              <a:gd name="connsiteX9" fmla="*/ 4429123 w 12191999"/>
              <a:gd name="connsiteY9" fmla="*/ 39542 h 533401"/>
              <a:gd name="connsiteX10" fmla="*/ 4413041 w 12191999"/>
              <a:gd name="connsiteY10" fmla="*/ 199064 h 533401"/>
              <a:gd name="connsiteX11" fmla="*/ 4475244 w 12191999"/>
              <a:gd name="connsiteY11" fmla="*/ 507166 h 533401"/>
              <a:gd name="connsiteX12" fmla="*/ 4489484 w 12191999"/>
              <a:gd name="connsiteY12" fmla="*/ 533401 h 533401"/>
              <a:gd name="connsiteX13" fmla="*/ 0 w 12191999"/>
              <a:gd name="connsiteY13" fmla="*/ 533401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533401">
                <a:moveTo>
                  <a:pt x="7778841" y="0"/>
                </a:moveTo>
                <a:lnTo>
                  <a:pt x="12191999" y="0"/>
                </a:lnTo>
                <a:lnTo>
                  <a:pt x="12191999" y="533401"/>
                </a:lnTo>
                <a:lnTo>
                  <a:pt x="7730753" y="533401"/>
                </a:lnTo>
                <a:lnTo>
                  <a:pt x="7744993" y="507166"/>
                </a:lnTo>
                <a:cubicBezTo>
                  <a:pt x="7785047" y="412468"/>
                  <a:pt x="7807196" y="308353"/>
                  <a:pt x="7807196" y="199064"/>
                </a:cubicBezTo>
                <a:cubicBezTo>
                  <a:pt x="7807196" y="144420"/>
                  <a:pt x="7801659" y="91069"/>
                  <a:pt x="7791115" y="39542"/>
                </a:cubicBezTo>
                <a:close/>
                <a:moveTo>
                  <a:pt x="0" y="0"/>
                </a:moveTo>
                <a:lnTo>
                  <a:pt x="4441397" y="0"/>
                </a:lnTo>
                <a:lnTo>
                  <a:pt x="4429123" y="39542"/>
                </a:lnTo>
                <a:cubicBezTo>
                  <a:pt x="4418579" y="91069"/>
                  <a:pt x="4413041" y="144420"/>
                  <a:pt x="4413041" y="199064"/>
                </a:cubicBezTo>
                <a:cubicBezTo>
                  <a:pt x="4413041" y="308353"/>
                  <a:pt x="4435190" y="412468"/>
                  <a:pt x="4475244" y="507166"/>
                </a:cubicBezTo>
                <a:lnTo>
                  <a:pt x="4489484" y="533401"/>
                </a:lnTo>
                <a:lnTo>
                  <a:pt x="0" y="53340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err="1"/>
          </a:p>
        </p:txBody>
      </p:sp>
    </p:spTree>
    <p:extLst>
      <p:ext uri="{BB962C8B-B14F-4D97-AF65-F5344CB8AC3E}">
        <p14:creationId xmlns:p14="http://schemas.microsoft.com/office/powerpoint/2010/main" val="525685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Transition Slide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C50667-808E-ACC9-B3BD-E4713FBB29F0}"/>
              </a:ext>
            </a:extLst>
          </p:cNvPr>
          <p:cNvSpPr>
            <a:spLocks noGrp="1"/>
          </p:cNvSpPr>
          <p:nvPr>
            <p:ph type="ctrTitle" hasCustomPrompt="1"/>
          </p:nvPr>
        </p:nvSpPr>
        <p:spPr>
          <a:xfrm>
            <a:off x="946484" y="3413938"/>
            <a:ext cx="10299032" cy="2533433"/>
          </a:xfrm>
          <a:prstGeom prst="rect">
            <a:avLst/>
          </a:prstGeom>
        </p:spPr>
        <p:txBody>
          <a:bodyPr anchor="ctr">
            <a:normAutofit/>
          </a:bodyPr>
          <a:lstStyle>
            <a:lvl1pPr algn="ctr">
              <a:defRPr sz="4700" b="1" baseline="0">
                <a:solidFill>
                  <a:schemeClr val="tx2"/>
                </a:solidFill>
                <a:latin typeface="Arial" panose="020B0604020202020204" pitchFamily="34" charset="0"/>
                <a:cs typeface="Arial" panose="020B0604020202020204" pitchFamily="34" charset="0"/>
              </a:defRPr>
            </a:lvl1pPr>
          </a:lstStyle>
          <a:p>
            <a:r>
              <a:rPr lang="en-US"/>
              <a:t>Section/Transition Slide 2</a:t>
            </a:r>
          </a:p>
        </p:txBody>
      </p:sp>
      <p:pic>
        <p:nvPicPr>
          <p:cNvPr id="8" name="Picture 7" descr="Oregon Health Authority Logo">
            <a:extLst>
              <a:ext uri="{FF2B5EF4-FFF2-40B4-BE49-F238E27FC236}">
                <a16:creationId xmlns:a16="http://schemas.microsoft.com/office/drawing/2014/main" id="{900FDBF4-91EE-4271-1C49-F05CE21769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4911" y="925681"/>
            <a:ext cx="5342130" cy="1749710"/>
          </a:xfrm>
          <a:prstGeom prst="rect">
            <a:avLst/>
          </a:prstGeom>
        </p:spPr>
      </p:pic>
      <p:sp>
        <p:nvSpPr>
          <p:cNvPr id="2" name="Slide Number Placeholder 1">
            <a:extLst>
              <a:ext uri="{FF2B5EF4-FFF2-40B4-BE49-F238E27FC236}">
                <a16:creationId xmlns:a16="http://schemas.microsoft.com/office/drawing/2014/main" id="{6B026B29-4A8A-C616-41AC-00F0855302DC}"/>
              </a:ext>
            </a:extLst>
          </p:cNvPr>
          <p:cNvSpPr>
            <a:spLocks noGrp="1"/>
          </p:cNvSpPr>
          <p:nvPr>
            <p:ph type="sldNum" sz="quarter" idx="10"/>
          </p:nvPr>
        </p:nvSpPr>
        <p:spPr/>
        <p:txBody>
          <a:bodyPr/>
          <a:lstStyle/>
          <a:p>
            <a:fld id="{58339581-759F-43B7-B47D-47F906F0E294}" type="slidenum">
              <a:rPr lang="en-US" smtClean="0"/>
              <a:pPr/>
              <a:t>‹#›</a:t>
            </a:fld>
            <a:endParaRPr lang="en-US"/>
          </a:p>
        </p:txBody>
      </p:sp>
      <p:sp>
        <p:nvSpPr>
          <p:cNvPr id="7" name="Freeform: Shape 6">
            <a:extLst>
              <a:ext uri="{FF2B5EF4-FFF2-40B4-BE49-F238E27FC236}">
                <a16:creationId xmlns:a16="http://schemas.microsoft.com/office/drawing/2014/main" id="{EFCC09E6-FD23-1D3A-6232-CC56144BD46E}"/>
              </a:ext>
              <a:ext uri="{C183D7F6-B498-43B3-948B-1728B52AA6E4}">
                <adec:decorative xmlns:adec="http://schemas.microsoft.com/office/drawing/2017/decorative" val="1"/>
              </a:ext>
            </a:extLst>
          </p:cNvPr>
          <p:cNvSpPr/>
          <p:nvPr userDrawn="1"/>
        </p:nvSpPr>
        <p:spPr>
          <a:xfrm>
            <a:off x="-737" y="1714801"/>
            <a:ext cx="12192737" cy="933949"/>
          </a:xfrm>
          <a:custGeom>
            <a:avLst/>
            <a:gdLst>
              <a:gd name="connsiteX0" fmla="*/ 9151699 w 12192000"/>
              <a:gd name="connsiteY0" fmla="*/ 0 h 931130"/>
              <a:gd name="connsiteX1" fmla="*/ 12192000 w 12192000"/>
              <a:gd name="connsiteY1" fmla="*/ 0 h 931130"/>
              <a:gd name="connsiteX2" fmla="*/ 12192000 w 12192000"/>
              <a:gd name="connsiteY2" fmla="*/ 931130 h 931130"/>
              <a:gd name="connsiteX3" fmla="*/ 9079495 w 12192000"/>
              <a:gd name="connsiteY3" fmla="*/ 931130 h 931130"/>
              <a:gd name="connsiteX4" fmla="*/ 9092191 w 12192000"/>
              <a:gd name="connsiteY4" fmla="*/ 904776 h 931130"/>
              <a:gd name="connsiteX5" fmla="*/ 9202875 w 12192000"/>
              <a:gd name="connsiteY5" fmla="*/ 356536 h 931130"/>
              <a:gd name="connsiteX6" fmla="*/ 9174260 w 12192000"/>
              <a:gd name="connsiteY6" fmla="*/ 72680 h 931130"/>
              <a:gd name="connsiteX7" fmla="*/ 0 w 12192000"/>
              <a:gd name="connsiteY7" fmla="*/ 0 h 931130"/>
              <a:gd name="connsiteX8" fmla="*/ 3213648 w 12192000"/>
              <a:gd name="connsiteY8" fmla="*/ 0 h 931130"/>
              <a:gd name="connsiteX9" fmla="*/ 3191086 w 12192000"/>
              <a:gd name="connsiteY9" fmla="*/ 72680 h 931130"/>
              <a:gd name="connsiteX10" fmla="*/ 3162471 w 12192000"/>
              <a:gd name="connsiteY10" fmla="*/ 356536 h 931130"/>
              <a:gd name="connsiteX11" fmla="*/ 3273156 w 12192000"/>
              <a:gd name="connsiteY11" fmla="*/ 904776 h 931130"/>
              <a:gd name="connsiteX12" fmla="*/ 3285851 w 12192000"/>
              <a:gd name="connsiteY12" fmla="*/ 931130 h 931130"/>
              <a:gd name="connsiteX13" fmla="*/ 0 w 12192000"/>
              <a:gd name="connsiteY13" fmla="*/ 931130 h 931130"/>
              <a:gd name="connsiteX0" fmla="*/ 9151699 w 12192000"/>
              <a:gd name="connsiteY0" fmla="*/ 6350 h 937480"/>
              <a:gd name="connsiteX1" fmla="*/ 12192000 w 12192000"/>
              <a:gd name="connsiteY1" fmla="*/ 6350 h 937480"/>
              <a:gd name="connsiteX2" fmla="*/ 12192000 w 12192000"/>
              <a:gd name="connsiteY2" fmla="*/ 937480 h 937480"/>
              <a:gd name="connsiteX3" fmla="*/ 9079495 w 12192000"/>
              <a:gd name="connsiteY3" fmla="*/ 937480 h 937480"/>
              <a:gd name="connsiteX4" fmla="*/ 9092191 w 12192000"/>
              <a:gd name="connsiteY4" fmla="*/ 911126 h 937480"/>
              <a:gd name="connsiteX5" fmla="*/ 9202875 w 12192000"/>
              <a:gd name="connsiteY5" fmla="*/ 362886 h 937480"/>
              <a:gd name="connsiteX6" fmla="*/ 9174260 w 12192000"/>
              <a:gd name="connsiteY6" fmla="*/ 79030 h 937480"/>
              <a:gd name="connsiteX7" fmla="*/ 9151699 w 12192000"/>
              <a:gd name="connsiteY7" fmla="*/ 6350 h 937480"/>
              <a:gd name="connsiteX8" fmla="*/ 38100 w 12192000"/>
              <a:gd name="connsiteY8" fmla="*/ 0 h 937480"/>
              <a:gd name="connsiteX9" fmla="*/ 3213648 w 12192000"/>
              <a:gd name="connsiteY9" fmla="*/ 6350 h 937480"/>
              <a:gd name="connsiteX10" fmla="*/ 3191086 w 12192000"/>
              <a:gd name="connsiteY10" fmla="*/ 79030 h 937480"/>
              <a:gd name="connsiteX11" fmla="*/ 3162471 w 12192000"/>
              <a:gd name="connsiteY11" fmla="*/ 362886 h 937480"/>
              <a:gd name="connsiteX12" fmla="*/ 3273156 w 12192000"/>
              <a:gd name="connsiteY12" fmla="*/ 911126 h 937480"/>
              <a:gd name="connsiteX13" fmla="*/ 3285851 w 12192000"/>
              <a:gd name="connsiteY13" fmla="*/ 937480 h 937480"/>
              <a:gd name="connsiteX14" fmla="*/ 0 w 12192000"/>
              <a:gd name="connsiteY14" fmla="*/ 937480 h 937480"/>
              <a:gd name="connsiteX15" fmla="*/ 38100 w 12192000"/>
              <a:gd name="connsiteY15" fmla="*/ 0 h 937480"/>
              <a:gd name="connsiteX0" fmla="*/ 9113599 w 12153900"/>
              <a:gd name="connsiteY0" fmla="*/ 6350 h 937480"/>
              <a:gd name="connsiteX1" fmla="*/ 12153900 w 12153900"/>
              <a:gd name="connsiteY1" fmla="*/ 6350 h 937480"/>
              <a:gd name="connsiteX2" fmla="*/ 12153900 w 12153900"/>
              <a:gd name="connsiteY2" fmla="*/ 937480 h 937480"/>
              <a:gd name="connsiteX3" fmla="*/ 9041395 w 12153900"/>
              <a:gd name="connsiteY3" fmla="*/ 937480 h 937480"/>
              <a:gd name="connsiteX4" fmla="*/ 9054091 w 12153900"/>
              <a:gd name="connsiteY4" fmla="*/ 911126 h 937480"/>
              <a:gd name="connsiteX5" fmla="*/ 9164775 w 12153900"/>
              <a:gd name="connsiteY5" fmla="*/ 362886 h 937480"/>
              <a:gd name="connsiteX6" fmla="*/ 9136160 w 12153900"/>
              <a:gd name="connsiteY6" fmla="*/ 79030 h 937480"/>
              <a:gd name="connsiteX7" fmla="*/ 9113599 w 12153900"/>
              <a:gd name="connsiteY7" fmla="*/ 6350 h 937480"/>
              <a:gd name="connsiteX8" fmla="*/ 0 w 12153900"/>
              <a:gd name="connsiteY8" fmla="*/ 0 h 937480"/>
              <a:gd name="connsiteX9" fmla="*/ 3175548 w 12153900"/>
              <a:gd name="connsiteY9" fmla="*/ 6350 h 937480"/>
              <a:gd name="connsiteX10" fmla="*/ 3152986 w 12153900"/>
              <a:gd name="connsiteY10" fmla="*/ 79030 h 937480"/>
              <a:gd name="connsiteX11" fmla="*/ 3124371 w 12153900"/>
              <a:gd name="connsiteY11" fmla="*/ 362886 h 937480"/>
              <a:gd name="connsiteX12" fmla="*/ 3235056 w 12153900"/>
              <a:gd name="connsiteY12" fmla="*/ 911126 h 937480"/>
              <a:gd name="connsiteX13" fmla="*/ 3247751 w 12153900"/>
              <a:gd name="connsiteY13" fmla="*/ 937480 h 937480"/>
              <a:gd name="connsiteX14" fmla="*/ 12700 w 12153900"/>
              <a:gd name="connsiteY14" fmla="*/ 931130 h 937480"/>
              <a:gd name="connsiteX15" fmla="*/ 0 w 12153900"/>
              <a:gd name="connsiteY15" fmla="*/ 0 h 937480"/>
              <a:gd name="connsiteX0" fmla="*/ 9119949 w 12160250"/>
              <a:gd name="connsiteY0" fmla="*/ 6350 h 937480"/>
              <a:gd name="connsiteX1" fmla="*/ 12160250 w 12160250"/>
              <a:gd name="connsiteY1" fmla="*/ 6350 h 937480"/>
              <a:gd name="connsiteX2" fmla="*/ 12160250 w 12160250"/>
              <a:gd name="connsiteY2" fmla="*/ 937480 h 937480"/>
              <a:gd name="connsiteX3" fmla="*/ 9047745 w 12160250"/>
              <a:gd name="connsiteY3" fmla="*/ 937480 h 937480"/>
              <a:gd name="connsiteX4" fmla="*/ 9060441 w 12160250"/>
              <a:gd name="connsiteY4" fmla="*/ 911126 h 937480"/>
              <a:gd name="connsiteX5" fmla="*/ 9171125 w 12160250"/>
              <a:gd name="connsiteY5" fmla="*/ 362886 h 937480"/>
              <a:gd name="connsiteX6" fmla="*/ 9142510 w 12160250"/>
              <a:gd name="connsiteY6" fmla="*/ 79030 h 937480"/>
              <a:gd name="connsiteX7" fmla="*/ 9119949 w 12160250"/>
              <a:gd name="connsiteY7" fmla="*/ 6350 h 937480"/>
              <a:gd name="connsiteX8" fmla="*/ 6350 w 12160250"/>
              <a:gd name="connsiteY8" fmla="*/ 0 h 937480"/>
              <a:gd name="connsiteX9" fmla="*/ 3181898 w 12160250"/>
              <a:gd name="connsiteY9" fmla="*/ 6350 h 937480"/>
              <a:gd name="connsiteX10" fmla="*/ 3159336 w 12160250"/>
              <a:gd name="connsiteY10" fmla="*/ 79030 h 937480"/>
              <a:gd name="connsiteX11" fmla="*/ 3130721 w 12160250"/>
              <a:gd name="connsiteY11" fmla="*/ 362886 h 937480"/>
              <a:gd name="connsiteX12" fmla="*/ 3241406 w 12160250"/>
              <a:gd name="connsiteY12" fmla="*/ 911126 h 937480"/>
              <a:gd name="connsiteX13" fmla="*/ 3254101 w 12160250"/>
              <a:gd name="connsiteY13" fmla="*/ 937480 h 937480"/>
              <a:gd name="connsiteX14" fmla="*/ 0 w 12160250"/>
              <a:gd name="connsiteY14" fmla="*/ 931130 h 937480"/>
              <a:gd name="connsiteX15" fmla="*/ 6350 w 12160250"/>
              <a:gd name="connsiteY15" fmla="*/ 0 h 937480"/>
              <a:gd name="connsiteX0" fmla="*/ 9127722 w 12168023"/>
              <a:gd name="connsiteY0" fmla="*/ 2819 h 933949"/>
              <a:gd name="connsiteX1" fmla="*/ 12168023 w 12168023"/>
              <a:gd name="connsiteY1" fmla="*/ 2819 h 933949"/>
              <a:gd name="connsiteX2" fmla="*/ 12168023 w 12168023"/>
              <a:gd name="connsiteY2" fmla="*/ 933949 h 933949"/>
              <a:gd name="connsiteX3" fmla="*/ 9055518 w 12168023"/>
              <a:gd name="connsiteY3" fmla="*/ 933949 h 933949"/>
              <a:gd name="connsiteX4" fmla="*/ 9068214 w 12168023"/>
              <a:gd name="connsiteY4" fmla="*/ 907595 h 933949"/>
              <a:gd name="connsiteX5" fmla="*/ 9178898 w 12168023"/>
              <a:gd name="connsiteY5" fmla="*/ 359355 h 933949"/>
              <a:gd name="connsiteX6" fmla="*/ 9150283 w 12168023"/>
              <a:gd name="connsiteY6" fmla="*/ 75499 h 933949"/>
              <a:gd name="connsiteX7" fmla="*/ 9127722 w 12168023"/>
              <a:gd name="connsiteY7" fmla="*/ 2819 h 933949"/>
              <a:gd name="connsiteX8" fmla="*/ 0 w 12168023"/>
              <a:gd name="connsiteY8" fmla="*/ 0 h 933949"/>
              <a:gd name="connsiteX9" fmla="*/ 3189671 w 12168023"/>
              <a:gd name="connsiteY9" fmla="*/ 2819 h 933949"/>
              <a:gd name="connsiteX10" fmla="*/ 3167109 w 12168023"/>
              <a:gd name="connsiteY10" fmla="*/ 75499 h 933949"/>
              <a:gd name="connsiteX11" fmla="*/ 3138494 w 12168023"/>
              <a:gd name="connsiteY11" fmla="*/ 359355 h 933949"/>
              <a:gd name="connsiteX12" fmla="*/ 3249179 w 12168023"/>
              <a:gd name="connsiteY12" fmla="*/ 907595 h 933949"/>
              <a:gd name="connsiteX13" fmla="*/ 3261874 w 12168023"/>
              <a:gd name="connsiteY13" fmla="*/ 933949 h 933949"/>
              <a:gd name="connsiteX14" fmla="*/ 7773 w 12168023"/>
              <a:gd name="connsiteY14" fmla="*/ 927599 h 933949"/>
              <a:gd name="connsiteX15" fmla="*/ 0 w 12168023"/>
              <a:gd name="connsiteY15" fmla="*/ 0 h 933949"/>
              <a:gd name="connsiteX0" fmla="*/ 9120661 w 12160962"/>
              <a:gd name="connsiteY0" fmla="*/ 2819 h 933949"/>
              <a:gd name="connsiteX1" fmla="*/ 12160962 w 12160962"/>
              <a:gd name="connsiteY1" fmla="*/ 2819 h 933949"/>
              <a:gd name="connsiteX2" fmla="*/ 12160962 w 12160962"/>
              <a:gd name="connsiteY2" fmla="*/ 933949 h 933949"/>
              <a:gd name="connsiteX3" fmla="*/ 9048457 w 12160962"/>
              <a:gd name="connsiteY3" fmla="*/ 933949 h 933949"/>
              <a:gd name="connsiteX4" fmla="*/ 9061153 w 12160962"/>
              <a:gd name="connsiteY4" fmla="*/ 907595 h 933949"/>
              <a:gd name="connsiteX5" fmla="*/ 9171837 w 12160962"/>
              <a:gd name="connsiteY5" fmla="*/ 359355 h 933949"/>
              <a:gd name="connsiteX6" fmla="*/ 9143222 w 12160962"/>
              <a:gd name="connsiteY6" fmla="*/ 75499 h 933949"/>
              <a:gd name="connsiteX7" fmla="*/ 9120661 w 12160962"/>
              <a:gd name="connsiteY7" fmla="*/ 2819 h 933949"/>
              <a:gd name="connsiteX8" fmla="*/ 0 w 12160962"/>
              <a:gd name="connsiteY8" fmla="*/ 0 h 933949"/>
              <a:gd name="connsiteX9" fmla="*/ 3182610 w 12160962"/>
              <a:gd name="connsiteY9" fmla="*/ 2819 h 933949"/>
              <a:gd name="connsiteX10" fmla="*/ 3160048 w 12160962"/>
              <a:gd name="connsiteY10" fmla="*/ 75499 h 933949"/>
              <a:gd name="connsiteX11" fmla="*/ 3131433 w 12160962"/>
              <a:gd name="connsiteY11" fmla="*/ 359355 h 933949"/>
              <a:gd name="connsiteX12" fmla="*/ 3242118 w 12160962"/>
              <a:gd name="connsiteY12" fmla="*/ 907595 h 933949"/>
              <a:gd name="connsiteX13" fmla="*/ 3254813 w 12160962"/>
              <a:gd name="connsiteY13" fmla="*/ 933949 h 933949"/>
              <a:gd name="connsiteX14" fmla="*/ 712 w 12160962"/>
              <a:gd name="connsiteY14" fmla="*/ 927599 h 933949"/>
              <a:gd name="connsiteX15" fmla="*/ 0 w 12160962"/>
              <a:gd name="connsiteY15" fmla="*/ 0 h 933949"/>
              <a:gd name="connsiteX0" fmla="*/ 9120661 w 12192737"/>
              <a:gd name="connsiteY0" fmla="*/ 2819 h 933949"/>
              <a:gd name="connsiteX1" fmla="*/ 12192737 w 12192737"/>
              <a:gd name="connsiteY1" fmla="*/ 2819 h 933949"/>
              <a:gd name="connsiteX2" fmla="*/ 12160962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 name="connsiteX0" fmla="*/ 9120661 w 12192737"/>
              <a:gd name="connsiteY0" fmla="*/ 2819 h 933949"/>
              <a:gd name="connsiteX1" fmla="*/ 12192737 w 12192737"/>
              <a:gd name="connsiteY1" fmla="*/ 2819 h 933949"/>
              <a:gd name="connsiteX2" fmla="*/ 12189206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737" h="933949">
                <a:moveTo>
                  <a:pt x="9120661" y="2819"/>
                </a:moveTo>
                <a:lnTo>
                  <a:pt x="12192737" y="2819"/>
                </a:lnTo>
                <a:lnTo>
                  <a:pt x="12189206" y="933949"/>
                </a:lnTo>
                <a:lnTo>
                  <a:pt x="9048457" y="933949"/>
                </a:lnTo>
                <a:lnTo>
                  <a:pt x="9061153" y="907595"/>
                </a:lnTo>
                <a:cubicBezTo>
                  <a:pt x="9132425" y="739088"/>
                  <a:pt x="9171837" y="553824"/>
                  <a:pt x="9171837" y="359355"/>
                </a:cubicBezTo>
                <a:cubicBezTo>
                  <a:pt x="9171837" y="262121"/>
                  <a:pt x="9161984" y="167187"/>
                  <a:pt x="9143222" y="75499"/>
                </a:cubicBezTo>
                <a:lnTo>
                  <a:pt x="9120661" y="2819"/>
                </a:lnTo>
                <a:close/>
                <a:moveTo>
                  <a:pt x="0" y="0"/>
                </a:moveTo>
                <a:lnTo>
                  <a:pt x="3182610" y="2819"/>
                </a:lnTo>
                <a:lnTo>
                  <a:pt x="3160048" y="75499"/>
                </a:lnTo>
                <a:cubicBezTo>
                  <a:pt x="3141286" y="167187"/>
                  <a:pt x="3131433" y="262121"/>
                  <a:pt x="3131433" y="359355"/>
                </a:cubicBezTo>
                <a:cubicBezTo>
                  <a:pt x="3131433" y="553824"/>
                  <a:pt x="3170845" y="739088"/>
                  <a:pt x="3242118" y="907595"/>
                </a:cubicBezTo>
                <a:lnTo>
                  <a:pt x="3254813" y="933949"/>
                </a:lnTo>
                <a:lnTo>
                  <a:pt x="712" y="927599"/>
                </a:lnTo>
                <a:cubicBezTo>
                  <a:pt x="712" y="617222"/>
                  <a:pt x="0" y="310377"/>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Tree>
    <p:extLst>
      <p:ext uri="{BB962C8B-B14F-4D97-AF65-F5344CB8AC3E}">
        <p14:creationId xmlns:p14="http://schemas.microsoft.com/office/powerpoint/2010/main" val="353745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097E9-A1CC-2882-18B2-64793E1D11B2}"/>
              </a:ext>
              <a:ext uri="{C183D7F6-B498-43B3-948B-1728B52AA6E4}">
                <adec:decorative xmlns:adec="http://schemas.microsoft.com/office/drawing/2017/decorative" val="1"/>
              </a:ext>
            </a:extLst>
          </p:cNvPr>
          <p:cNvSpPr/>
          <p:nvPr userDrawn="1"/>
        </p:nvSpPr>
        <p:spPr>
          <a:xfrm>
            <a:off x="0" y="4251810"/>
            <a:ext cx="12191999" cy="402485"/>
          </a:xfrm>
          <a:prstGeom prst="rect">
            <a:avLst/>
          </a:pr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8" name="Freeform: Shape 7">
            <a:extLst>
              <a:ext uri="{FF2B5EF4-FFF2-40B4-BE49-F238E27FC236}">
                <a16:creationId xmlns:a16="http://schemas.microsoft.com/office/drawing/2014/main" id="{C7022ECB-3342-CFB8-441A-07078BC2DDB3}"/>
              </a:ext>
              <a:ext uri="{C183D7F6-B498-43B3-948B-1728B52AA6E4}">
                <adec:decorative xmlns:adec="http://schemas.microsoft.com/office/drawing/2017/decorative" val="1"/>
              </a:ext>
            </a:extLst>
          </p:cNvPr>
          <p:cNvSpPr/>
          <p:nvPr userDrawn="1"/>
        </p:nvSpPr>
        <p:spPr>
          <a:xfrm>
            <a:off x="3505798" y="2740216"/>
            <a:ext cx="5236186" cy="3914775"/>
          </a:xfrm>
          <a:custGeom>
            <a:avLst/>
            <a:gdLst>
              <a:gd name="connsiteX0" fmla="*/ 2618093 w 5236186"/>
              <a:gd name="connsiteY0" fmla="*/ 0 h 3914775"/>
              <a:gd name="connsiteX1" fmla="*/ 5236186 w 5236186"/>
              <a:gd name="connsiteY1" fmla="*/ 2579674 h 3914775"/>
              <a:gd name="connsiteX2" fmla="*/ 4920196 w 5236186"/>
              <a:gd name="connsiteY2" fmla="*/ 3809300 h 3914775"/>
              <a:gd name="connsiteX3" fmla="*/ 4855165 w 5236186"/>
              <a:gd name="connsiteY3" fmla="*/ 3914775 h 3914775"/>
              <a:gd name="connsiteX4" fmla="*/ 381022 w 5236186"/>
              <a:gd name="connsiteY4" fmla="*/ 3914775 h 3914775"/>
              <a:gd name="connsiteX5" fmla="*/ 315990 w 5236186"/>
              <a:gd name="connsiteY5" fmla="*/ 3809300 h 3914775"/>
              <a:gd name="connsiteX6" fmla="*/ 0 w 5236186"/>
              <a:gd name="connsiteY6" fmla="*/ 2579674 h 3914775"/>
              <a:gd name="connsiteX7" fmla="*/ 2618093 w 5236186"/>
              <a:gd name="connsiteY7"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6186" h="3914775">
                <a:moveTo>
                  <a:pt x="2618093" y="0"/>
                </a:moveTo>
                <a:cubicBezTo>
                  <a:pt x="4064026" y="0"/>
                  <a:pt x="5236186" y="1154959"/>
                  <a:pt x="5236186" y="2579674"/>
                </a:cubicBezTo>
                <a:cubicBezTo>
                  <a:pt x="5236186" y="3024898"/>
                  <a:pt x="5121717" y="3443778"/>
                  <a:pt x="4920196" y="3809300"/>
                </a:cubicBezTo>
                <a:lnTo>
                  <a:pt x="4855165" y="3914775"/>
                </a:lnTo>
                <a:lnTo>
                  <a:pt x="381022" y="3914775"/>
                </a:lnTo>
                <a:lnTo>
                  <a:pt x="315990" y="3809300"/>
                </a:lnTo>
                <a:cubicBezTo>
                  <a:pt x="114469" y="3443778"/>
                  <a:pt x="0" y="3024898"/>
                  <a:pt x="0" y="2579674"/>
                </a:cubicBezTo>
                <a:cubicBezTo>
                  <a:pt x="0" y="1154959"/>
                  <a:pt x="1172160" y="0"/>
                  <a:pt x="2618093" y="0"/>
                </a:cubicBez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6" name="Rectangle 5">
            <a:extLst>
              <a:ext uri="{FF2B5EF4-FFF2-40B4-BE49-F238E27FC236}">
                <a16:creationId xmlns:a16="http://schemas.microsoft.com/office/drawing/2014/main" id="{1D1A1064-136C-F793-9715-66DBBC4B1FF5}"/>
              </a:ext>
              <a:ext uri="{C183D7F6-B498-43B3-948B-1728B52AA6E4}">
                <adec:decorative xmlns:adec="http://schemas.microsoft.com/office/drawing/2017/decorative" val="1"/>
              </a:ext>
            </a:extLst>
          </p:cNvPr>
          <p:cNvSpPr/>
          <p:nvPr userDrawn="1"/>
        </p:nvSpPr>
        <p:spPr>
          <a:xfrm>
            <a:off x="0" y="4593802"/>
            <a:ext cx="12192000" cy="2264198"/>
          </a:xfrm>
          <a:prstGeom prst="rect">
            <a:avLst/>
          </a:pr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946484" y="4783023"/>
            <a:ext cx="10299032" cy="1529760"/>
          </a:xfrm>
          <a:prstGeom prst="rect">
            <a:avLst/>
          </a:prstGeom>
        </p:spPr>
        <p:txBody>
          <a:bodyPr anchor="ctr">
            <a:normAutofit/>
          </a:bodyPr>
          <a:lstStyle>
            <a:lvl1pPr algn="ctr">
              <a:defRPr sz="4700" b="1" baseline="0">
                <a:solidFill>
                  <a:schemeClr val="bg1"/>
                </a:solidFill>
                <a:latin typeface="Arial" panose="020B0604020202020204" pitchFamily="34" charset="0"/>
                <a:cs typeface="Arial" panose="020B0604020202020204" pitchFamily="34" charset="0"/>
              </a:defRPr>
            </a:lvl1pPr>
          </a:lstStyle>
          <a:p>
            <a:r>
              <a:rPr lang="en-US"/>
              <a:t>Title slide 3</a:t>
            </a:r>
          </a:p>
        </p:txBody>
      </p:sp>
      <p:sp>
        <p:nvSpPr>
          <p:cNvPr id="15" name="Text Placeholder 14">
            <a:extLst>
              <a:ext uri="{FF2B5EF4-FFF2-40B4-BE49-F238E27FC236}">
                <a16:creationId xmlns:a16="http://schemas.microsoft.com/office/drawing/2014/main" id="{36FD5649-EFD0-4143-B2F7-F53BD0B94110}"/>
              </a:ext>
              <a:ext uri="{C183D7F6-B498-43B3-948B-1728B52AA6E4}">
                <adec:decorative xmlns:adec="http://schemas.microsoft.com/office/drawing/2017/decorative" val="0"/>
              </a:ext>
            </a:extLst>
          </p:cNvPr>
          <p:cNvSpPr>
            <a:spLocks noGrp="1"/>
          </p:cNvSpPr>
          <p:nvPr>
            <p:ph type="body" sz="quarter" idx="13" hasCustomPrompt="1"/>
          </p:nvPr>
        </p:nvSpPr>
        <p:spPr>
          <a:xfrm>
            <a:off x="363155" y="4260152"/>
            <a:ext cx="3026779" cy="351403"/>
          </a:xfrm>
        </p:spPr>
        <p:txBody>
          <a:bodyPr anchor="ctr">
            <a:normAutofit/>
          </a:bodyPr>
          <a:lstStyle>
            <a:lvl1pPr marL="0" indent="0" algn="l">
              <a:lnSpc>
                <a:spcPct val="100000"/>
              </a:lnSpc>
              <a:spcBef>
                <a:spcPts val="0"/>
              </a:spcBef>
              <a:buNone/>
              <a:defRPr sz="2000" b="1">
                <a:solidFill>
                  <a:schemeClr val="bg1"/>
                </a:solidFill>
              </a:defRPr>
            </a:lvl1pPr>
          </a:lstStyle>
          <a:p>
            <a:pPr lvl="0"/>
            <a:r>
              <a:rPr lang="en-US"/>
              <a:t>Date</a:t>
            </a:r>
          </a:p>
        </p:txBody>
      </p:sp>
      <p:sp>
        <p:nvSpPr>
          <p:cNvPr id="28" name="Picture Placeholder 27" descr="Add image description">
            <a:extLst>
              <a:ext uri="{FF2B5EF4-FFF2-40B4-BE49-F238E27FC236}">
                <a16:creationId xmlns:a16="http://schemas.microsoft.com/office/drawing/2014/main" id="{463C9382-55E5-46B5-998C-24B74D7AB36F}"/>
              </a:ext>
              <a:ext uri="{C183D7F6-B498-43B3-948B-1728B52AA6E4}">
                <adec:decorative xmlns:adec="http://schemas.microsoft.com/office/drawing/2017/decorative" val="0"/>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p>
        </p:txBody>
      </p:sp>
      <p:pic>
        <p:nvPicPr>
          <p:cNvPr id="16" name="Picture 15" descr="Oregon Health Authority Logo">
            <a:extLst>
              <a:ext uri="{FF2B5EF4-FFF2-40B4-BE49-F238E27FC236}">
                <a16:creationId xmlns:a16="http://schemas.microsoft.com/office/drawing/2014/main" id="{0DF777F8-DF81-DB00-8122-B157AF2F8EEE}"/>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40974" y="3613738"/>
            <a:ext cx="2510050" cy="822116"/>
          </a:xfrm>
          <a:prstGeom prst="rect">
            <a:avLst/>
          </a:prstGeom>
        </p:spPr>
      </p:pic>
    </p:spTree>
    <p:extLst>
      <p:ext uri="{BB962C8B-B14F-4D97-AF65-F5344CB8AC3E}">
        <p14:creationId xmlns:p14="http://schemas.microsoft.com/office/powerpoint/2010/main" val="2095850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3">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72F629B-4BD0-EC87-B20E-DFD8DCF67090}"/>
              </a:ext>
              <a:ext uri="{C183D7F6-B498-43B3-948B-1728B52AA6E4}">
                <adec:decorative xmlns:adec="http://schemas.microsoft.com/office/drawing/2017/decorative" val="1"/>
              </a:ext>
            </a:extLst>
          </p:cNvPr>
          <p:cNvSpPr/>
          <p:nvPr userDrawn="1"/>
        </p:nvSpPr>
        <p:spPr>
          <a:xfrm>
            <a:off x="352067" y="4251810"/>
            <a:ext cx="3390178" cy="341992"/>
          </a:xfrm>
          <a:custGeom>
            <a:avLst/>
            <a:gdLst>
              <a:gd name="connsiteX0" fmla="*/ 0 w 3390178"/>
              <a:gd name="connsiteY0" fmla="*/ 0 h 341992"/>
              <a:gd name="connsiteX1" fmla="*/ 3390178 w 3390178"/>
              <a:gd name="connsiteY1" fmla="*/ 0 h 341992"/>
              <a:gd name="connsiteX2" fmla="*/ 3341235 w 3390178"/>
              <a:gd name="connsiteY2" fmla="*/ 107556 h 341992"/>
              <a:gd name="connsiteX3" fmla="*/ 3271435 w 3390178"/>
              <a:gd name="connsiteY3" fmla="*/ 300964 h 341992"/>
              <a:gd name="connsiteX4" fmla="*/ 3260729 w 3390178"/>
              <a:gd name="connsiteY4" fmla="*/ 341992 h 341992"/>
              <a:gd name="connsiteX5" fmla="*/ 0 w 3390178"/>
              <a:gd name="connsiteY5" fmla="*/ 341992 h 341992"/>
              <a:gd name="connsiteX6" fmla="*/ 0 w 3390178"/>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178" h="341992">
                <a:moveTo>
                  <a:pt x="0" y="0"/>
                </a:moveTo>
                <a:lnTo>
                  <a:pt x="3390178" y="0"/>
                </a:lnTo>
                <a:lnTo>
                  <a:pt x="3341235" y="107556"/>
                </a:lnTo>
                <a:cubicBezTo>
                  <a:pt x="3315459" y="170825"/>
                  <a:pt x="3292153" y="235333"/>
                  <a:pt x="3271435" y="300964"/>
                </a:cubicBezTo>
                <a:lnTo>
                  <a:pt x="3260729" y="341992"/>
                </a:lnTo>
                <a:lnTo>
                  <a:pt x="0" y="3419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1" name="Freeform: Shape 20">
            <a:extLst>
              <a:ext uri="{FF2B5EF4-FFF2-40B4-BE49-F238E27FC236}">
                <a16:creationId xmlns:a16="http://schemas.microsoft.com/office/drawing/2014/main" id="{79714AA6-C099-357F-6667-CF43613B11B0}"/>
              </a:ext>
              <a:ext uri="{C183D7F6-B498-43B3-948B-1728B52AA6E4}">
                <adec:decorative xmlns:adec="http://schemas.microsoft.com/office/drawing/2017/decorative" val="1"/>
              </a:ext>
            </a:extLst>
          </p:cNvPr>
          <p:cNvSpPr/>
          <p:nvPr userDrawn="1"/>
        </p:nvSpPr>
        <p:spPr>
          <a:xfrm>
            <a:off x="8505539" y="4251810"/>
            <a:ext cx="3417729" cy="341992"/>
          </a:xfrm>
          <a:custGeom>
            <a:avLst/>
            <a:gdLst>
              <a:gd name="connsiteX0" fmla="*/ 0 w 3417729"/>
              <a:gd name="connsiteY0" fmla="*/ 0 h 341992"/>
              <a:gd name="connsiteX1" fmla="*/ 3417729 w 3417729"/>
              <a:gd name="connsiteY1" fmla="*/ 0 h 341992"/>
              <a:gd name="connsiteX2" fmla="*/ 3417729 w 3417729"/>
              <a:gd name="connsiteY2" fmla="*/ 341992 h 341992"/>
              <a:gd name="connsiteX3" fmla="*/ 129448 w 3417729"/>
              <a:gd name="connsiteY3" fmla="*/ 341992 h 341992"/>
              <a:gd name="connsiteX4" fmla="*/ 118742 w 3417729"/>
              <a:gd name="connsiteY4" fmla="*/ 300964 h 341992"/>
              <a:gd name="connsiteX5" fmla="*/ 48942 w 3417729"/>
              <a:gd name="connsiteY5" fmla="*/ 107556 h 341992"/>
              <a:gd name="connsiteX6" fmla="*/ 0 w 3417729"/>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729" h="341992">
                <a:moveTo>
                  <a:pt x="0" y="0"/>
                </a:moveTo>
                <a:lnTo>
                  <a:pt x="3417729" y="0"/>
                </a:lnTo>
                <a:lnTo>
                  <a:pt x="3417729" y="341992"/>
                </a:lnTo>
                <a:lnTo>
                  <a:pt x="129448" y="341992"/>
                </a:lnTo>
                <a:lnTo>
                  <a:pt x="118742" y="300964"/>
                </a:lnTo>
                <a:cubicBezTo>
                  <a:pt x="98024" y="235333"/>
                  <a:pt x="74719" y="170825"/>
                  <a:pt x="48942" y="107556"/>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15" name="Freeform: Shape 14">
            <a:extLst>
              <a:ext uri="{FF2B5EF4-FFF2-40B4-BE49-F238E27FC236}">
                <a16:creationId xmlns:a16="http://schemas.microsoft.com/office/drawing/2014/main" id="{99A9AE11-7339-C029-902C-422978ACA779}"/>
              </a:ext>
              <a:ext uri="{C183D7F6-B498-43B3-948B-1728B52AA6E4}">
                <adec:decorative xmlns:adec="http://schemas.microsoft.com/office/drawing/2017/decorative" val="1"/>
              </a:ext>
            </a:extLst>
          </p:cNvPr>
          <p:cNvSpPr/>
          <p:nvPr userDrawn="1"/>
        </p:nvSpPr>
        <p:spPr>
          <a:xfrm>
            <a:off x="352067" y="2740216"/>
            <a:ext cx="11571200" cy="3914775"/>
          </a:xfrm>
          <a:custGeom>
            <a:avLst/>
            <a:gdLst>
              <a:gd name="connsiteX0" fmla="*/ 5771824 w 11571200"/>
              <a:gd name="connsiteY0" fmla="*/ 0 h 3914775"/>
              <a:gd name="connsiteX1" fmla="*/ 8272213 w 11571200"/>
              <a:gd name="connsiteY1" fmla="*/ 1812558 h 3914775"/>
              <a:gd name="connsiteX2" fmla="*/ 8282919 w 11571200"/>
              <a:gd name="connsiteY2" fmla="*/ 1853586 h 3914775"/>
              <a:gd name="connsiteX3" fmla="*/ 11571200 w 11571200"/>
              <a:gd name="connsiteY3" fmla="*/ 1853586 h 3914775"/>
              <a:gd name="connsiteX4" fmla="*/ 11571200 w 11571200"/>
              <a:gd name="connsiteY4" fmla="*/ 3914775 h 3914775"/>
              <a:gd name="connsiteX5" fmla="*/ 8008896 w 11571200"/>
              <a:gd name="connsiteY5" fmla="*/ 3914775 h 3914775"/>
              <a:gd name="connsiteX6" fmla="*/ 3534753 w 11571200"/>
              <a:gd name="connsiteY6" fmla="*/ 3914775 h 3914775"/>
              <a:gd name="connsiteX7" fmla="*/ 0 w 11571200"/>
              <a:gd name="connsiteY7" fmla="*/ 3914775 h 3914775"/>
              <a:gd name="connsiteX8" fmla="*/ 0 w 11571200"/>
              <a:gd name="connsiteY8" fmla="*/ 1853586 h 3914775"/>
              <a:gd name="connsiteX9" fmla="*/ 3260729 w 11571200"/>
              <a:gd name="connsiteY9" fmla="*/ 1853586 h 3914775"/>
              <a:gd name="connsiteX10" fmla="*/ 3271435 w 11571200"/>
              <a:gd name="connsiteY10" fmla="*/ 1812558 h 3914775"/>
              <a:gd name="connsiteX11" fmla="*/ 5771824 w 11571200"/>
              <a:gd name="connsiteY11"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71200" h="3914775">
                <a:moveTo>
                  <a:pt x="5771824" y="0"/>
                </a:moveTo>
                <a:cubicBezTo>
                  <a:pt x="6946645" y="0"/>
                  <a:pt x="7940732" y="762454"/>
                  <a:pt x="8272213" y="1812558"/>
                </a:cubicBezTo>
                <a:lnTo>
                  <a:pt x="8282919" y="1853586"/>
                </a:lnTo>
                <a:lnTo>
                  <a:pt x="11571200" y="1853586"/>
                </a:lnTo>
                <a:lnTo>
                  <a:pt x="11571200" y="3914775"/>
                </a:lnTo>
                <a:lnTo>
                  <a:pt x="8008896" y="3914775"/>
                </a:lnTo>
                <a:lnTo>
                  <a:pt x="3534753" y="3914775"/>
                </a:lnTo>
                <a:lnTo>
                  <a:pt x="0" y="3914775"/>
                </a:lnTo>
                <a:lnTo>
                  <a:pt x="0" y="1853586"/>
                </a:lnTo>
                <a:lnTo>
                  <a:pt x="3260729" y="1853586"/>
                </a:lnTo>
                <a:lnTo>
                  <a:pt x="3271435" y="1812558"/>
                </a:lnTo>
                <a:cubicBezTo>
                  <a:pt x="3602916" y="762454"/>
                  <a:pt x="4597004" y="0"/>
                  <a:pt x="5771824" y="0"/>
                </a:cubicBezTo>
                <a:close/>
              </a:path>
            </a:pathLst>
          </a:cu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8" name="Title 1">
            <a:extLst>
              <a:ext uri="{FF2B5EF4-FFF2-40B4-BE49-F238E27FC236}">
                <a16:creationId xmlns:a16="http://schemas.microsoft.com/office/drawing/2014/main" id="{22178C44-1F5C-C7F5-93A0-D93ACB715F5A}"/>
              </a:ext>
            </a:extLst>
          </p:cNvPr>
          <p:cNvSpPr>
            <a:spLocks noGrp="1"/>
          </p:cNvSpPr>
          <p:nvPr>
            <p:ph type="ctrTitle" hasCustomPrompt="1"/>
          </p:nvPr>
        </p:nvSpPr>
        <p:spPr>
          <a:xfrm>
            <a:off x="946484" y="4783023"/>
            <a:ext cx="10299032" cy="1529760"/>
          </a:xfrm>
          <a:prstGeom prst="rect">
            <a:avLst/>
          </a:prstGeom>
        </p:spPr>
        <p:txBody>
          <a:bodyPr anchor="ctr">
            <a:normAutofit/>
          </a:bodyPr>
          <a:lstStyle>
            <a:lvl1pPr algn="ctr">
              <a:defRPr sz="4700" b="1" baseline="0">
                <a:solidFill>
                  <a:schemeClr val="tx2"/>
                </a:solidFill>
                <a:latin typeface="Arial" panose="020B0604020202020204" pitchFamily="34" charset="0"/>
                <a:cs typeface="Arial" panose="020B0604020202020204" pitchFamily="34" charset="0"/>
              </a:defRPr>
            </a:lvl1pPr>
          </a:lstStyle>
          <a:p>
            <a:r>
              <a:rPr lang="en-US"/>
              <a:t>Section/Transition Slide 3</a:t>
            </a:r>
          </a:p>
        </p:txBody>
      </p:sp>
      <p:sp>
        <p:nvSpPr>
          <p:cNvPr id="13" name="Picture Placeholder 27" descr="Add image description">
            <a:extLst>
              <a:ext uri="{FF2B5EF4-FFF2-40B4-BE49-F238E27FC236}">
                <a16:creationId xmlns:a16="http://schemas.microsoft.com/office/drawing/2014/main" id="{E242A173-743A-EE35-94F0-6711109454F4}"/>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p>
        </p:txBody>
      </p:sp>
      <p:pic>
        <p:nvPicPr>
          <p:cNvPr id="25" name="Picture 24" descr="Oregon Health Authority Logo">
            <a:extLst>
              <a:ext uri="{FF2B5EF4-FFF2-40B4-BE49-F238E27FC236}">
                <a16:creationId xmlns:a16="http://schemas.microsoft.com/office/drawing/2014/main" id="{0F736C01-5BB1-6DB4-C5F0-7B85F304B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0973" y="3618698"/>
            <a:ext cx="2510050" cy="822117"/>
          </a:xfrm>
          <a:prstGeom prst="rect">
            <a:avLst/>
          </a:prstGeom>
        </p:spPr>
      </p:pic>
      <p:sp>
        <p:nvSpPr>
          <p:cNvPr id="2" name="Slide Number Placeholder 1">
            <a:extLst>
              <a:ext uri="{FF2B5EF4-FFF2-40B4-BE49-F238E27FC236}">
                <a16:creationId xmlns:a16="http://schemas.microsoft.com/office/drawing/2014/main" id="{32FE6E0E-1F48-BA20-C86E-38B8DDFD0AFE}"/>
              </a:ext>
            </a:extLst>
          </p:cNvPr>
          <p:cNvSpPr>
            <a:spLocks noGrp="1"/>
          </p:cNvSpPr>
          <p:nvPr>
            <p:ph type="sldNum" sz="quarter" idx="16"/>
          </p:nvPr>
        </p:nvSpPr>
        <p:spPr>
          <a:xfrm>
            <a:off x="9584364" y="6405415"/>
            <a:ext cx="2272706" cy="184259"/>
          </a:xfrm>
        </p:spPr>
        <p:txBody>
          <a:bodyPr/>
          <a:lstStyle>
            <a:lvl1pPr>
              <a:defRPr>
                <a:solidFill>
                  <a:srgbClr val="064276"/>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2558817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Transition Slide 4">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pic>
        <p:nvPicPr>
          <p:cNvPr id="4" name="Picture 3" descr="Oregon Health Authority Logo">
            <a:extLst>
              <a:ext uri="{FF2B5EF4-FFF2-40B4-BE49-F238E27FC236}">
                <a16:creationId xmlns:a16="http://schemas.microsoft.com/office/drawing/2014/main" id="{55C8AD8A-DB00-DD70-9CC8-D3FA64CB4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7912" y="5112731"/>
            <a:ext cx="3056174" cy="1000989"/>
          </a:xfrm>
          <a:prstGeom prst="rect">
            <a:avLst/>
          </a:prstGeom>
        </p:spPr>
      </p:pic>
      <p:cxnSp>
        <p:nvCxnSpPr>
          <p:cNvPr id="14" name="Straight Connector 13">
            <a:extLst>
              <a:ext uri="{FF2B5EF4-FFF2-40B4-BE49-F238E27FC236}">
                <a16:creationId xmlns:a16="http://schemas.microsoft.com/office/drawing/2014/main" id="{9136EC91-B2F1-4408-8006-8100ADB73BC1}"/>
              </a:ext>
              <a:ext uri="{C183D7F6-B498-43B3-948B-1728B52AA6E4}">
                <adec:decorative xmlns:adec="http://schemas.microsoft.com/office/drawing/2017/decorative" val="1"/>
              </a:ext>
            </a:extLst>
          </p:cNvPr>
          <p:cNvCxnSpPr/>
          <p:nvPr userDrawn="1"/>
        </p:nvCxnSpPr>
        <p:spPr>
          <a:xfrm>
            <a:off x="1555749" y="3182620"/>
            <a:ext cx="90805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2801977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Transition slide with s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p:ph type="ctrTitle" hasCustomPrompt="1"/>
          </p:nvPr>
        </p:nvSpPr>
        <p:spPr>
          <a:xfrm>
            <a:off x="5327374" y="974221"/>
            <a:ext cx="6224092" cy="2211574"/>
          </a:xfrm>
          <a:prstGeom prst="rect">
            <a:avLst/>
          </a:prstGeom>
        </p:spPr>
        <p:txBody>
          <a:bodyPr anchor="b">
            <a:normAutofit/>
          </a:bodyPr>
          <a:lstStyle>
            <a:lvl1pPr algn="ctr">
              <a:defRPr sz="4700" b="1" baseline="0">
                <a:solidFill>
                  <a:schemeClr val="tx2"/>
                </a:solidFill>
                <a:latin typeface="Arial" panose="020B0604020202020204" pitchFamily="34" charset="0"/>
                <a:cs typeface="Arial" panose="020B0604020202020204" pitchFamily="34" charset="0"/>
              </a:defRPr>
            </a:lvl1pPr>
          </a:lstStyle>
          <a:p>
            <a:r>
              <a:rPr lang="en-US"/>
              <a:t>Section/Transition slide with side photo</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5327373" y="3354071"/>
            <a:ext cx="6224091"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pic>
        <p:nvPicPr>
          <p:cNvPr id="7" name="Picture 6" descr="Oregon Health Authority Logo">
            <a:extLst>
              <a:ext uri="{FF2B5EF4-FFF2-40B4-BE49-F238E27FC236}">
                <a16:creationId xmlns:a16="http://schemas.microsoft.com/office/drawing/2014/main" id="{604C0E37-FF3C-03F1-BEE6-C0201258B6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1333" y="5112731"/>
            <a:ext cx="3056174" cy="1000989"/>
          </a:xfrm>
          <a:prstGeom prst="rect">
            <a:avLst/>
          </a:prstGeom>
        </p:spPr>
      </p:pic>
      <p:sp>
        <p:nvSpPr>
          <p:cNvPr id="5" name="Picture Placeholder 4" descr="Add image description">
            <a:extLst>
              <a:ext uri="{FF2B5EF4-FFF2-40B4-BE49-F238E27FC236}">
                <a16:creationId xmlns:a16="http://schemas.microsoft.com/office/drawing/2014/main" id="{D45AF0B1-8437-4B17-9A62-24F625D6F313}"/>
              </a:ext>
            </a:extLst>
          </p:cNvPr>
          <p:cNvSpPr>
            <a:spLocks noGrp="1"/>
          </p:cNvSpPr>
          <p:nvPr>
            <p:ph type="pic" sz="quarter" idx="13"/>
          </p:nvPr>
        </p:nvSpPr>
        <p:spPr>
          <a:xfrm>
            <a:off x="0" y="0"/>
            <a:ext cx="4654296" cy="6858000"/>
          </a:xfrm>
        </p:spPr>
        <p:txBody>
          <a:bodyPr/>
          <a:lstStyle/>
          <a:p>
            <a:r>
              <a:rPr lang="en-US"/>
              <a:t>Click icon to add picture</a:t>
            </a:r>
          </a:p>
        </p:txBody>
      </p:sp>
      <p:cxnSp>
        <p:nvCxnSpPr>
          <p:cNvPr id="14" name="Straight Connector 13">
            <a:extLst>
              <a:ext uri="{FF2B5EF4-FFF2-40B4-BE49-F238E27FC236}">
                <a16:creationId xmlns:a16="http://schemas.microsoft.com/office/drawing/2014/main" id="{9136EC91-B2F1-4408-8006-8100ADB73BC1}"/>
              </a:ext>
              <a:ext uri="{C183D7F6-B498-43B3-948B-1728B52AA6E4}">
                <adec:decorative xmlns:adec="http://schemas.microsoft.com/office/drawing/2017/decorative" val="1"/>
              </a:ext>
            </a:extLst>
          </p:cNvPr>
          <p:cNvCxnSpPr>
            <a:cxnSpLocks/>
          </p:cNvCxnSpPr>
          <p:nvPr userDrawn="1"/>
        </p:nvCxnSpPr>
        <p:spPr>
          <a:xfrm>
            <a:off x="5327374" y="3182620"/>
            <a:ext cx="622409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29A7FD0-AD68-DF74-996D-984D1928AF5A}"/>
              </a:ext>
            </a:extLst>
          </p:cNvPr>
          <p:cNvSpPr>
            <a:spLocks noGrp="1"/>
          </p:cNvSpPr>
          <p:nvPr>
            <p:ph type="sldNum" sz="quarter" idx="14"/>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3217375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lvl1pPr>
              <a:defRPr>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A13C9E2-C57F-06DA-4A54-44EC1FD1A460}"/>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7" name="Straight Connector 6">
            <a:extLst>
              <a:ext uri="{FF2B5EF4-FFF2-40B4-BE49-F238E27FC236}">
                <a16:creationId xmlns:a16="http://schemas.microsoft.com/office/drawing/2014/main" id="{08FB92A9-BBB6-DE19-2FBA-A03B94602C8E}"/>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897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lvl1pPr>
              <a:defRPr>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370235"/>
            <a:ext cx="4476750" cy="46140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370234"/>
            <a:ext cx="6312717" cy="4613995"/>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3208C48-3163-E02B-A7D2-6010BC4C3120}"/>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7" name="Straight Connector 6">
            <a:extLst>
              <a:ext uri="{FF2B5EF4-FFF2-40B4-BE49-F238E27FC236}">
                <a16:creationId xmlns:a16="http://schemas.microsoft.com/office/drawing/2014/main" id="{E34E69C5-6D01-0C8B-63F9-FB74D6FBE2F4}"/>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156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p:nvPr>
        </p:nvSpPr>
        <p:spPr>
          <a:xfrm>
            <a:off x="635001" y="400540"/>
            <a:ext cx="10001250" cy="825500"/>
          </a:xfrm>
          <a:prstGeom prst="rect">
            <a:avLst/>
          </a:prstGeo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50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6F4A9-C7F9-4886-A274-B689E9BF0D1F}"/>
              </a:ext>
            </a:extLst>
          </p:cNvPr>
          <p:cNvSpPr>
            <a:spLocks noGrp="1"/>
          </p:cNvSpPr>
          <p:nvPr>
            <p:ph sz="half" idx="2"/>
          </p:nvPr>
        </p:nvSpPr>
        <p:spPr>
          <a:xfrm>
            <a:off x="6159500" y="1366125"/>
            <a:ext cx="5397500"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1DB3028-8966-0007-B7C7-E55C4899BCB7}"/>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7" name="Straight Connector 6">
            <a:extLst>
              <a:ext uri="{FF2B5EF4-FFF2-40B4-BE49-F238E27FC236}">
                <a16:creationId xmlns:a16="http://schemas.microsoft.com/office/drawing/2014/main" id="{480C0688-50EB-FAB2-E433-B7FC28AB19F2}"/>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673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lvl1pPr>
              <a:defRPr>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ACFE8AC-F22F-D26A-0FD3-2C6B94C44EED}"/>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9" name="Straight Connector 8">
            <a:extLst>
              <a:ext uri="{FF2B5EF4-FFF2-40B4-BE49-F238E27FC236}">
                <a16:creationId xmlns:a16="http://schemas.microsoft.com/office/drawing/2014/main" id="{0AFCBDFC-B2B7-4AC5-5284-05F7BF37BD53}"/>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03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lvl1pPr>
              <a:defRPr>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381756"/>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1917970"/>
            <a:ext cx="5397500" cy="409983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388832"/>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1917969"/>
            <a:ext cx="5397500" cy="4099834"/>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B92732A-000F-6B93-9711-E0D9F0268A64}"/>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9" name="Straight Connector 8">
            <a:extLst>
              <a:ext uri="{FF2B5EF4-FFF2-40B4-BE49-F238E27FC236}">
                <a16:creationId xmlns:a16="http://schemas.microsoft.com/office/drawing/2014/main" id="{C077320B-CD24-C82A-85FC-1A13820B0D26}"/>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528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with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BABA731-4DB9-47CC-9934-D7E82AB8C431}"/>
              </a:ext>
            </a:extLst>
          </p:cNvPr>
          <p:cNvSpPr>
            <a:spLocks noGrp="1"/>
          </p:cNvSpPr>
          <p:nvPr>
            <p:ph type="title"/>
          </p:nvPr>
        </p:nvSpPr>
        <p:spPr>
          <a:xfrm>
            <a:off x="635002" y="400540"/>
            <a:ext cx="5629611" cy="825500"/>
          </a:xfrm>
          <a:prstGeom prst="rect">
            <a:avLst/>
          </a:prstGeo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4999" y="1366125"/>
            <a:ext cx="5629611" cy="463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793BACE2-2C9D-437E-AF18-D0D7A917BBBB}"/>
              </a:ext>
            </a:extLst>
          </p:cNvPr>
          <p:cNvSpPr>
            <a:spLocks noGrp="1"/>
          </p:cNvSpPr>
          <p:nvPr>
            <p:ph type="pic" sz="quarter" idx="13"/>
          </p:nvPr>
        </p:nvSpPr>
        <p:spPr>
          <a:xfrm>
            <a:off x="6901679" y="0"/>
            <a:ext cx="4649787" cy="6858000"/>
          </a:xfrm>
        </p:spPr>
        <p:txBody>
          <a:bodyPr/>
          <a:lstStyle/>
          <a:p>
            <a:r>
              <a:rPr lang="en-US"/>
              <a:t>Click icon to add picture</a:t>
            </a:r>
          </a:p>
        </p:txBody>
      </p:sp>
      <p:cxnSp>
        <p:nvCxnSpPr>
          <p:cNvPr id="13" name="Straight Connector 12">
            <a:extLst>
              <a:ext uri="{FF2B5EF4-FFF2-40B4-BE49-F238E27FC236}">
                <a16:creationId xmlns:a16="http://schemas.microsoft.com/office/drawing/2014/main" id="{0C95CD02-B303-4FCE-B473-69AFDA9826D9}"/>
              </a:ext>
              <a:ext uri="{C183D7F6-B498-43B3-948B-1728B52AA6E4}">
                <adec:decorative xmlns:adec="http://schemas.microsoft.com/office/drawing/2017/decorative" val="1"/>
              </a:ext>
            </a:extLst>
          </p:cNvPr>
          <p:cNvCxnSpPr>
            <a:cxnSpLocks/>
          </p:cNvCxnSpPr>
          <p:nvPr userDrawn="1"/>
        </p:nvCxnSpPr>
        <p:spPr>
          <a:xfrm>
            <a:off x="660728" y="1226040"/>
            <a:ext cx="560388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F50A451-38B2-42F8-4937-E2E5C8FC21A7}"/>
              </a:ext>
            </a:extLst>
          </p:cNvPr>
          <p:cNvSpPr>
            <a:spLocks noGrp="1"/>
          </p:cNvSpPr>
          <p:nvPr>
            <p:ph type="sldNum" sz="quarter" idx="14"/>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3566290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140D7D1-6100-45C1-8165-58E04C8EFBC4}"/>
              </a:ext>
            </a:extLst>
          </p:cNvPr>
          <p:cNvSpPr>
            <a:spLocks noGrp="1"/>
          </p:cNvSpPr>
          <p:nvPr>
            <p:ph type="title"/>
          </p:nvPr>
        </p:nvSpPr>
        <p:spPr>
          <a:xfrm>
            <a:off x="635001" y="400540"/>
            <a:ext cx="10001250" cy="825500"/>
          </a:xfrm>
          <a:prstGeom prst="rect">
            <a:avLst/>
          </a:prstGeom>
        </p:spPr>
        <p:txBody>
          <a:bodyPr/>
          <a:lstStyle>
            <a:lvl1pPr>
              <a:defRPr>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hasCustomPrompt="1"/>
          </p:nvPr>
        </p:nvSpPr>
        <p:spPr>
          <a:xfrm>
            <a:off x="1728216" y="1388831"/>
            <a:ext cx="4251960" cy="428625"/>
          </a:xfrm>
        </p:spPr>
        <p:txBody>
          <a:bodyPr anchor="b">
            <a:normAutofit/>
          </a:bodyPr>
          <a:lstStyle>
            <a:lvl1pPr marL="0" indent="0" algn="ctr">
              <a:buNone/>
              <a:defRPr sz="21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2482596" y="2643527"/>
            <a:ext cx="2743200" cy="3273552"/>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hasCustomPrompt="1"/>
          </p:nvPr>
        </p:nvSpPr>
        <p:spPr>
          <a:xfrm>
            <a:off x="6345936" y="1388832"/>
            <a:ext cx="4251960" cy="428625"/>
          </a:xfrm>
        </p:spPr>
        <p:txBody>
          <a:bodyPr anchor="b">
            <a:normAutofit/>
          </a:bodyPr>
          <a:lstStyle>
            <a:lvl1pPr marL="0" indent="0" algn="ctr">
              <a:buNone/>
              <a:defRPr sz="21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7100316" y="2643527"/>
            <a:ext cx="2743200" cy="3273552"/>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4860FDF3-034D-4CC2-AEB2-820150319C18}"/>
              </a:ext>
            </a:extLst>
          </p:cNvPr>
          <p:cNvSpPr>
            <a:spLocks noGrp="1"/>
          </p:cNvSpPr>
          <p:nvPr>
            <p:ph type="body" idx="14" hasCustomPrompt="1"/>
          </p:nvPr>
        </p:nvSpPr>
        <p:spPr>
          <a:xfrm>
            <a:off x="1728216" y="1819815"/>
            <a:ext cx="4251960" cy="684846"/>
          </a:xfrm>
        </p:spPr>
        <p:txBody>
          <a:bodyPr anchor="t">
            <a:normAutofit/>
          </a:bodyPr>
          <a:lstStyle>
            <a:lvl1pPr marL="0" indent="0" algn="ctr">
              <a:buNone/>
              <a:defRPr sz="21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and organization</a:t>
            </a:r>
          </a:p>
        </p:txBody>
      </p:sp>
      <p:sp>
        <p:nvSpPr>
          <p:cNvPr id="13" name="Text Placeholder 4">
            <a:extLst>
              <a:ext uri="{FF2B5EF4-FFF2-40B4-BE49-F238E27FC236}">
                <a16:creationId xmlns:a16="http://schemas.microsoft.com/office/drawing/2014/main" id="{E7B0532B-F2C7-4254-A712-4EF9EDB5A28B}"/>
              </a:ext>
            </a:extLst>
          </p:cNvPr>
          <p:cNvSpPr>
            <a:spLocks noGrp="1"/>
          </p:cNvSpPr>
          <p:nvPr>
            <p:ph type="body" sz="quarter" idx="15" hasCustomPrompt="1"/>
          </p:nvPr>
        </p:nvSpPr>
        <p:spPr>
          <a:xfrm>
            <a:off x="6345936" y="1819816"/>
            <a:ext cx="4251960" cy="684845"/>
          </a:xfrm>
        </p:spPr>
        <p:txBody>
          <a:bodyPr anchor="t">
            <a:normAutofit/>
          </a:bodyPr>
          <a:lstStyle>
            <a:lvl1pPr marL="0" indent="0" algn="ctr">
              <a:buNone/>
              <a:defRPr sz="21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and organization</a:t>
            </a:r>
          </a:p>
        </p:txBody>
      </p:sp>
      <p:sp>
        <p:nvSpPr>
          <p:cNvPr id="7" name="Slide Number Placeholder 6">
            <a:extLst>
              <a:ext uri="{FF2B5EF4-FFF2-40B4-BE49-F238E27FC236}">
                <a16:creationId xmlns:a16="http://schemas.microsoft.com/office/drawing/2014/main" id="{C87076A2-458D-6096-8AE3-D8FFF0EE46E5}"/>
              </a:ext>
            </a:extLst>
          </p:cNvPr>
          <p:cNvSpPr>
            <a:spLocks noGrp="1"/>
          </p:cNvSpPr>
          <p:nvPr>
            <p:ph type="sldNum" sz="quarter" idx="16"/>
          </p:nvPr>
        </p:nvSpPr>
        <p:spPr/>
        <p:txBody>
          <a:bodyPr/>
          <a:lstStyle/>
          <a:p>
            <a:fld id="{58339581-759F-43B7-B47D-47F906F0E294}" type="slidenum">
              <a:rPr lang="en-US" smtClean="0"/>
              <a:pPr/>
              <a:t>‹#›</a:t>
            </a:fld>
            <a:endParaRPr lang="en-US"/>
          </a:p>
        </p:txBody>
      </p:sp>
      <p:cxnSp>
        <p:nvCxnSpPr>
          <p:cNvPr id="8" name="Straight Connector 7">
            <a:extLst>
              <a:ext uri="{FF2B5EF4-FFF2-40B4-BE49-F238E27FC236}">
                <a16:creationId xmlns:a16="http://schemas.microsoft.com/office/drawing/2014/main" id="{2659EAA6-3A6E-4A71-4CB2-C0FCCB967292}"/>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91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29397"/>
            <a:ext cx="10922000" cy="4654677"/>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6CACE33-3C9C-96D9-AD6F-7B105A24A1E8}"/>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6" name="Straight Connector 5">
            <a:extLst>
              <a:ext uri="{FF2B5EF4-FFF2-40B4-BE49-F238E27FC236}">
                <a16:creationId xmlns:a16="http://schemas.microsoft.com/office/drawing/2014/main" id="{F0FF79EF-8241-3B58-DAB2-10DD767C98F2}"/>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9473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ntent Slide 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lvl1pPr>
              <a:defRPr>
                <a:solidFill>
                  <a:schemeClr val="tx2"/>
                </a:solidFill>
              </a:defRPr>
            </a:lvl1p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0" y="1371600"/>
            <a:ext cx="5394813"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2" y="1371598"/>
            <a:ext cx="5393783"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539481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539378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F15722D-7B6E-1E74-6BB1-E8EDEEF53170}"/>
              </a:ext>
            </a:extLst>
          </p:cNvPr>
          <p:cNvSpPr>
            <a:spLocks noGrp="1"/>
          </p:cNvSpPr>
          <p:nvPr>
            <p:ph type="sldNum" sz="quarter" idx="19"/>
          </p:nvPr>
        </p:nvSpPr>
        <p:spPr/>
        <p:txBody>
          <a:bodyPr/>
          <a:lstStyle/>
          <a:p>
            <a:fld id="{58339581-759F-43B7-B47D-47F906F0E294}" type="slidenum">
              <a:rPr lang="en-US" smtClean="0"/>
              <a:pPr/>
              <a:t>‹#›</a:t>
            </a:fld>
            <a:endParaRPr lang="en-US"/>
          </a:p>
        </p:txBody>
      </p:sp>
      <p:cxnSp>
        <p:nvCxnSpPr>
          <p:cNvPr id="5" name="Straight Connector 4">
            <a:extLst>
              <a:ext uri="{FF2B5EF4-FFF2-40B4-BE49-F238E27FC236}">
                <a16:creationId xmlns:a16="http://schemas.microsoft.com/office/drawing/2014/main" id="{855995D3-7E28-1A40-4985-90A27F0E22C7}"/>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21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ntent Slide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lvl1pPr>
              <a:defRPr>
                <a:solidFill>
                  <a:schemeClr val="tx2"/>
                </a:solidFill>
              </a:defRPr>
            </a:lvl1p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0" y="1371600"/>
            <a:ext cx="539481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2" y="1371598"/>
            <a:ext cx="5393783"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539481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5393782" cy="2199817"/>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FA879A4-6B20-8DF2-F5C3-ADBAC0844701}"/>
              </a:ext>
            </a:extLst>
          </p:cNvPr>
          <p:cNvSpPr>
            <a:spLocks noGrp="1"/>
          </p:cNvSpPr>
          <p:nvPr>
            <p:ph type="sldNum" sz="quarter" idx="19"/>
          </p:nvPr>
        </p:nvSpPr>
        <p:spPr/>
        <p:txBody>
          <a:bodyPr/>
          <a:lstStyle/>
          <a:p>
            <a:fld id="{58339581-759F-43B7-B47D-47F906F0E294}" type="slidenum">
              <a:rPr lang="en-US" smtClean="0"/>
              <a:pPr/>
              <a:t>‹#›</a:t>
            </a:fld>
            <a:endParaRPr lang="en-US"/>
          </a:p>
        </p:txBody>
      </p:sp>
      <p:cxnSp>
        <p:nvCxnSpPr>
          <p:cNvPr id="5" name="Straight Connector 4">
            <a:extLst>
              <a:ext uri="{FF2B5EF4-FFF2-40B4-BE49-F238E27FC236}">
                <a16:creationId xmlns:a16="http://schemas.microsoft.com/office/drawing/2014/main" id="{D4D01346-989D-90F9-A017-8D976002F845}"/>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009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id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6E5814C-DBCD-480F-8B77-1393161851FD}"/>
              </a:ext>
            </a:extLst>
          </p:cNvPr>
          <p:cNvSpPr>
            <a:spLocks noGrp="1"/>
          </p:cNvSpPr>
          <p:nvPr>
            <p:ph type="title"/>
          </p:nvPr>
        </p:nvSpPr>
        <p:spPr>
          <a:xfrm>
            <a:off x="635001" y="400540"/>
            <a:ext cx="10001250" cy="825500"/>
          </a:xfrm>
          <a:prstGeom prst="rect">
            <a:avLst/>
          </a:prstGeom>
        </p:spPr>
        <p:txBody>
          <a:bodyPr/>
          <a:lstStyle>
            <a:lvl1pPr>
              <a:defRPr>
                <a:solidFill>
                  <a:schemeClr val="tx2"/>
                </a:solidFill>
              </a:defRPr>
            </a:lvl1pPr>
          </a:lstStyle>
          <a:p>
            <a:r>
              <a:rPr lang="en-US"/>
              <a:t>Click to edit Master title style</a:t>
            </a:r>
          </a:p>
        </p:txBody>
      </p:sp>
      <p:sp>
        <p:nvSpPr>
          <p:cNvPr id="3" name="Content Placeholder 1">
            <a:extLst>
              <a:ext uri="{FF2B5EF4-FFF2-40B4-BE49-F238E27FC236}">
                <a16:creationId xmlns:a16="http://schemas.microsoft.com/office/drawing/2014/main" id="{EEAE094E-9304-4478-A67E-2134D652F595}"/>
              </a:ext>
            </a:extLst>
          </p:cNvPr>
          <p:cNvSpPr>
            <a:spLocks noGrp="1"/>
          </p:cNvSpPr>
          <p:nvPr>
            <p:ph idx="1"/>
          </p:nvPr>
        </p:nvSpPr>
        <p:spPr>
          <a:xfrm>
            <a:off x="635001" y="137160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668626B0-D7F6-4CF1-8690-799314CED96C}"/>
              </a:ext>
            </a:extLst>
          </p:cNvPr>
          <p:cNvSpPr>
            <a:spLocks noGrp="1"/>
          </p:cNvSpPr>
          <p:nvPr>
            <p:ph idx="13"/>
          </p:nvPr>
        </p:nvSpPr>
        <p:spPr>
          <a:xfrm>
            <a:off x="3396342" y="137160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118DBB5B-C021-463D-9F7D-8D7F1C3D4078}"/>
              </a:ext>
            </a:extLst>
          </p:cNvPr>
          <p:cNvSpPr>
            <a:spLocks noGrp="1"/>
          </p:cNvSpPr>
          <p:nvPr>
            <p:ph idx="14"/>
          </p:nvPr>
        </p:nvSpPr>
        <p:spPr>
          <a:xfrm>
            <a:off x="6157683" y="1371598"/>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4F797226-F7DC-4E6D-9BED-BA66AE299BE9}"/>
              </a:ext>
            </a:extLst>
          </p:cNvPr>
          <p:cNvSpPr>
            <a:spLocks noGrp="1"/>
          </p:cNvSpPr>
          <p:nvPr>
            <p:ph idx="15"/>
          </p:nvPr>
        </p:nvSpPr>
        <p:spPr>
          <a:xfrm>
            <a:off x="8919024" y="1371599"/>
            <a:ext cx="263244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649EA717-9556-46C5-8A82-A04A2BC7DE98}"/>
              </a:ext>
            </a:extLst>
          </p:cNvPr>
          <p:cNvSpPr>
            <a:spLocks noGrp="1"/>
          </p:cNvSpPr>
          <p:nvPr>
            <p:ph idx="16"/>
          </p:nvPr>
        </p:nvSpPr>
        <p:spPr>
          <a:xfrm>
            <a:off x="635001" y="3679382"/>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a:extLst>
              <a:ext uri="{FF2B5EF4-FFF2-40B4-BE49-F238E27FC236}">
                <a16:creationId xmlns:a16="http://schemas.microsoft.com/office/drawing/2014/main" id="{84ABAA99-B895-4492-AB15-223A81A5EC58}"/>
              </a:ext>
            </a:extLst>
          </p:cNvPr>
          <p:cNvSpPr>
            <a:spLocks noGrp="1"/>
          </p:cNvSpPr>
          <p:nvPr>
            <p:ph idx="17"/>
          </p:nvPr>
        </p:nvSpPr>
        <p:spPr>
          <a:xfrm>
            <a:off x="3396342" y="3679382"/>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7">
            <a:extLst>
              <a:ext uri="{FF2B5EF4-FFF2-40B4-BE49-F238E27FC236}">
                <a16:creationId xmlns:a16="http://schemas.microsoft.com/office/drawing/2014/main" id="{8BA796A1-3295-44D2-A897-A47A9095FCB4}"/>
              </a:ext>
            </a:extLst>
          </p:cNvPr>
          <p:cNvSpPr>
            <a:spLocks noGrp="1"/>
          </p:cNvSpPr>
          <p:nvPr>
            <p:ph idx="18"/>
          </p:nvPr>
        </p:nvSpPr>
        <p:spPr>
          <a:xfrm>
            <a:off x="6157683" y="3679380"/>
            <a:ext cx="263347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8">
            <a:extLst>
              <a:ext uri="{FF2B5EF4-FFF2-40B4-BE49-F238E27FC236}">
                <a16:creationId xmlns:a16="http://schemas.microsoft.com/office/drawing/2014/main" id="{BBE9DDC7-C26C-49AA-8799-B3D54B83C8E1}"/>
              </a:ext>
            </a:extLst>
          </p:cNvPr>
          <p:cNvSpPr>
            <a:spLocks noGrp="1"/>
          </p:cNvSpPr>
          <p:nvPr>
            <p:ph idx="19"/>
          </p:nvPr>
        </p:nvSpPr>
        <p:spPr>
          <a:xfrm>
            <a:off x="8919024" y="3679381"/>
            <a:ext cx="2632442" cy="2199817"/>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77EBCC4-7952-1A11-E220-7E09937BA135}"/>
              </a:ext>
            </a:extLst>
          </p:cNvPr>
          <p:cNvSpPr>
            <a:spLocks noGrp="1"/>
          </p:cNvSpPr>
          <p:nvPr>
            <p:ph type="sldNum" sz="quarter" idx="20"/>
          </p:nvPr>
        </p:nvSpPr>
        <p:spPr/>
        <p:txBody>
          <a:bodyPr/>
          <a:lstStyle/>
          <a:p>
            <a:fld id="{58339581-759F-43B7-B47D-47F906F0E294}" type="slidenum">
              <a:rPr lang="en-US" smtClean="0"/>
              <a:pPr/>
              <a:t>‹#›</a:t>
            </a:fld>
            <a:endParaRPr lang="en-US"/>
          </a:p>
        </p:txBody>
      </p:sp>
      <p:cxnSp>
        <p:nvCxnSpPr>
          <p:cNvPr id="5" name="Straight Connector 4">
            <a:extLst>
              <a:ext uri="{FF2B5EF4-FFF2-40B4-BE49-F238E27FC236}">
                <a16:creationId xmlns:a16="http://schemas.microsoft.com/office/drawing/2014/main" id="{7C160B25-BE61-30DD-6110-3C5A8D2455CC}"/>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233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55C7F1-ECB9-E7D7-F888-DA2D215167EA}"/>
              </a:ext>
              <a:ext uri="{C183D7F6-B498-43B3-948B-1728B52AA6E4}">
                <adec:decorative xmlns:adec="http://schemas.microsoft.com/office/drawing/2017/decorative" val="1"/>
              </a:ext>
            </a:extLst>
          </p:cNvPr>
          <p:cNvSpPr/>
          <p:nvPr userDrawn="1"/>
        </p:nvSpPr>
        <p:spPr>
          <a:xfrm>
            <a:off x="342900" y="3549649"/>
            <a:ext cx="11552271" cy="31053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sp>
        <p:nvSpPr>
          <p:cNvPr id="2" name="Title 1">
            <a:extLst>
              <a:ext uri="{FF2B5EF4-FFF2-40B4-BE49-F238E27FC236}">
                <a16:creationId xmlns:a16="http://schemas.microsoft.com/office/drawing/2014/main" id="{30FFEA5C-C1D1-0083-0B83-7DD95A43F9AD}"/>
              </a:ext>
            </a:extLst>
          </p:cNvPr>
          <p:cNvSpPr>
            <a:spLocks noGrp="1"/>
          </p:cNvSpPr>
          <p:nvPr>
            <p:ph type="title" hasCustomPrompt="1"/>
          </p:nvPr>
        </p:nvSpPr>
        <p:spPr/>
        <p:txBody>
          <a:bodyPr/>
          <a:lstStyle>
            <a:lvl1pPr>
              <a:defRPr>
                <a:solidFill>
                  <a:schemeClr val="tx2"/>
                </a:solidFill>
              </a:defRPr>
            </a:lvl1pPr>
          </a:lstStyle>
          <a:p>
            <a:r>
              <a:rPr lang="en-US"/>
              <a:t>Thank you</a:t>
            </a:r>
          </a:p>
        </p:txBody>
      </p:sp>
      <p:sp>
        <p:nvSpPr>
          <p:cNvPr id="7" name="Content Placeholder 6">
            <a:extLst>
              <a:ext uri="{FF2B5EF4-FFF2-40B4-BE49-F238E27FC236}">
                <a16:creationId xmlns:a16="http://schemas.microsoft.com/office/drawing/2014/main" id="{9F4195ED-F9A4-8178-6F12-2E51302C2A3F}"/>
              </a:ext>
            </a:extLst>
          </p:cNvPr>
          <p:cNvSpPr>
            <a:spLocks noGrp="1"/>
          </p:cNvSpPr>
          <p:nvPr>
            <p:ph sz="quarter" idx="11" hasCustomPrompt="1"/>
          </p:nvPr>
        </p:nvSpPr>
        <p:spPr>
          <a:xfrm>
            <a:off x="692151" y="3899648"/>
            <a:ext cx="8084238" cy="2565400"/>
          </a:xfrm>
        </p:spPr>
        <p:txBody>
          <a:bodyPr/>
          <a:lstStyle>
            <a:lvl1pPr marL="0" indent="0">
              <a:lnSpc>
                <a:spcPct val="120000"/>
              </a:lnSpc>
              <a:spcBef>
                <a:spcPts val="0"/>
              </a:spcBef>
              <a:buFont typeface="Arial" panose="020B0604020202020204" pitchFamily="34" charset="0"/>
              <a:buNone/>
              <a:defRPr sz="2000">
                <a:solidFill>
                  <a:schemeClr val="bg1"/>
                </a:solidFill>
              </a:defRPr>
            </a:lvl1pPr>
          </a:lstStyle>
          <a:p>
            <a:pPr lvl="0"/>
            <a:r>
              <a:rPr lang="en-US"/>
              <a:t>Click or tap here to enter Division name</a:t>
            </a:r>
            <a:br>
              <a:rPr lang="en-US"/>
            </a:br>
            <a:r>
              <a:rPr lang="en-US"/>
              <a:t>Click or tap here to enter Program name</a:t>
            </a:r>
            <a:br>
              <a:rPr lang="en-US"/>
            </a:br>
            <a:r>
              <a:rPr lang="en-US"/>
              <a:t>Click or tap here to enter Program address</a:t>
            </a:r>
            <a:br>
              <a:rPr lang="en-US"/>
            </a:br>
            <a:r>
              <a:rPr lang="en-US"/>
              <a:t>Click or tap here to enter Program City, State and ZIP code</a:t>
            </a:r>
            <a:br>
              <a:rPr lang="en-US"/>
            </a:br>
            <a:r>
              <a:rPr lang="en-US"/>
              <a:t>Click or tap here to enter Program phone number</a:t>
            </a:r>
            <a:br>
              <a:rPr lang="en-US"/>
            </a:br>
            <a:r>
              <a:rPr lang="en-US"/>
              <a:t>Click or tap here to enter Program website</a:t>
            </a:r>
          </a:p>
        </p:txBody>
      </p:sp>
      <p:pic>
        <p:nvPicPr>
          <p:cNvPr id="13" name="Picture 12" descr="Oregon Health Authority Logo">
            <a:extLst>
              <a:ext uri="{FF2B5EF4-FFF2-40B4-BE49-F238E27FC236}">
                <a16:creationId xmlns:a16="http://schemas.microsoft.com/office/drawing/2014/main" id="{D76AE2B9-7C85-226F-36E1-ADB1F2C96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864" y="3893965"/>
            <a:ext cx="2565832" cy="840387"/>
          </a:xfrm>
          <a:prstGeom prst="rect">
            <a:avLst/>
          </a:prstGeom>
        </p:spPr>
      </p:pic>
      <p:sp>
        <p:nvSpPr>
          <p:cNvPr id="4" name="Slide Number Placeholder 3">
            <a:extLst>
              <a:ext uri="{FF2B5EF4-FFF2-40B4-BE49-F238E27FC236}">
                <a16:creationId xmlns:a16="http://schemas.microsoft.com/office/drawing/2014/main" id="{85C90BB4-972C-ECB2-D7D2-EC33949EF74B}"/>
              </a:ext>
            </a:extLst>
          </p:cNvPr>
          <p:cNvSpPr>
            <a:spLocks noGrp="1"/>
          </p:cNvSpPr>
          <p:nvPr>
            <p:ph type="sldNum" sz="quarter" idx="12"/>
          </p:nvPr>
        </p:nvSpPr>
        <p:spPr>
          <a:xfrm>
            <a:off x="9568035" y="6421744"/>
            <a:ext cx="2272706" cy="184259"/>
          </a:xfrm>
        </p:spPr>
        <p:txBody>
          <a:bodyPr/>
          <a:lstStyle/>
          <a:p>
            <a:fld id="{58339581-759F-43B7-B47D-47F906F0E294}" type="slidenum">
              <a:rPr lang="en-US" smtClean="0"/>
              <a:pPr/>
              <a:t>‹#›</a:t>
            </a:fld>
            <a:endParaRPr lang="en-US"/>
          </a:p>
        </p:txBody>
      </p:sp>
      <p:cxnSp>
        <p:nvCxnSpPr>
          <p:cNvPr id="6" name="Straight Connector 5">
            <a:extLst>
              <a:ext uri="{FF2B5EF4-FFF2-40B4-BE49-F238E27FC236}">
                <a16:creationId xmlns:a16="http://schemas.microsoft.com/office/drawing/2014/main" id="{546A2DDE-93DB-8E8D-F4BD-0982B2847D10}"/>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DBEE8A98-25DD-3096-9994-FA4DB605B379}"/>
              </a:ext>
            </a:extLst>
          </p:cNvPr>
          <p:cNvSpPr>
            <a:spLocks noGrp="1"/>
          </p:cNvSpPr>
          <p:nvPr>
            <p:ph type="body" sz="quarter" idx="13" hasCustomPrompt="1"/>
          </p:nvPr>
        </p:nvSpPr>
        <p:spPr>
          <a:xfrm>
            <a:off x="635000" y="1552453"/>
            <a:ext cx="10922000" cy="1222426"/>
          </a:xfrm>
        </p:spPr>
        <p:txBody>
          <a:bodyPr/>
          <a:lstStyle>
            <a:lvl1pPr marL="0" indent="0">
              <a:buNone/>
              <a:defRPr/>
            </a:lvl1pPr>
          </a:lstStyle>
          <a:p>
            <a:pPr lvl="0"/>
            <a:r>
              <a:rPr lang="en-US"/>
              <a:t>You can get this document in other languages, large print, braille or a format you prefer free of charge. Contact [Program Contact name] at [email] or [phone number] (voice/text). We accept all relay calls.</a:t>
            </a:r>
          </a:p>
        </p:txBody>
      </p:sp>
    </p:spTree>
    <p:extLst>
      <p:ext uri="{BB962C8B-B14F-4D97-AF65-F5344CB8AC3E}">
        <p14:creationId xmlns:p14="http://schemas.microsoft.com/office/powerpoint/2010/main" val="210521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BBEF0-E11C-4C7E-9A99-6668D89CB6D2}"/>
              </a:ext>
            </a:extLst>
          </p:cNvPr>
          <p:cNvSpPr>
            <a:spLocks noGrp="1"/>
          </p:cNvSpPr>
          <p:nvPr>
            <p:ph type="title"/>
          </p:nvPr>
        </p:nvSpPr>
        <p:spPr>
          <a:xfrm>
            <a:off x="635001" y="400540"/>
            <a:ext cx="10001250" cy="8255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a:xfrm>
            <a:off x="635000" y="1329397"/>
            <a:ext cx="10922000" cy="4654677"/>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6AF6D61-37AE-3FCB-A585-A200D975D7BE}"/>
              </a:ext>
            </a:extLst>
          </p:cNvPr>
          <p:cNvSpPr>
            <a:spLocks noGrp="1"/>
          </p:cNvSpPr>
          <p:nvPr>
            <p:ph type="sldNum" sz="quarter" idx="10"/>
          </p:nvPr>
        </p:nvSpPr>
        <p:spPr/>
        <p:txBody>
          <a:bodyPr/>
          <a:lstStyle/>
          <a:p>
            <a:fld id="{58339581-759F-43B7-B47D-47F906F0E294}" type="slidenum">
              <a:rPr lang="en-US" smtClean="0"/>
              <a:pPr/>
              <a:t>‹#›</a:t>
            </a:fld>
            <a:endParaRPr lang="en-US"/>
          </a:p>
        </p:txBody>
      </p:sp>
      <p:cxnSp>
        <p:nvCxnSpPr>
          <p:cNvPr id="6" name="Straight Connector 5">
            <a:extLst>
              <a:ext uri="{FF2B5EF4-FFF2-40B4-BE49-F238E27FC236}">
                <a16:creationId xmlns:a16="http://schemas.microsoft.com/office/drawing/2014/main" id="{D2875334-1D16-7DB6-F0FD-5A989E419121}"/>
              </a:ext>
              <a:ext uri="{C183D7F6-B498-43B3-948B-1728B52AA6E4}">
                <adec:decorative xmlns:adec="http://schemas.microsoft.com/office/drawing/2017/decorative" val="1"/>
              </a:ext>
            </a:extLst>
          </p:cNvPr>
          <p:cNvCxnSpPr>
            <a:cxnSpLocks/>
          </p:cNvCxnSpPr>
          <p:nvPr userDrawn="1"/>
        </p:nvCxnSpPr>
        <p:spPr>
          <a:xfrm>
            <a:off x="543015" y="1226040"/>
            <a:ext cx="11174064"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9602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ransition Slide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95FE489-255B-2F64-1471-EBA182D07D8C}"/>
              </a:ext>
            </a:extLst>
          </p:cNvPr>
          <p:cNvSpPr>
            <a:spLocks noGrp="1"/>
          </p:cNvSpPr>
          <p:nvPr>
            <p:ph type="ctrTitle" hasCustomPrompt="1"/>
          </p:nvPr>
        </p:nvSpPr>
        <p:spPr>
          <a:xfrm>
            <a:off x="946484" y="3985901"/>
            <a:ext cx="10299032" cy="2379458"/>
          </a:xfrm>
          <a:prstGeom prst="rect">
            <a:avLst/>
          </a:prstGeom>
        </p:spPr>
        <p:txBody>
          <a:bodyPr anchor="ctr">
            <a:normAutofit/>
          </a:bodyPr>
          <a:lstStyle>
            <a:lvl1pPr algn="ctr">
              <a:defRPr sz="4700" b="1" baseline="0">
                <a:solidFill>
                  <a:srgbClr val="142850"/>
                </a:solidFill>
                <a:latin typeface="Arial" panose="020B0604020202020204" pitchFamily="34" charset="0"/>
                <a:cs typeface="Arial" panose="020B0604020202020204" pitchFamily="34" charset="0"/>
              </a:defRPr>
            </a:lvl1pPr>
          </a:lstStyle>
          <a:p>
            <a:r>
              <a:rPr lang="en-US"/>
              <a:t>Section/Transition Slide 1</a:t>
            </a:r>
          </a:p>
        </p:txBody>
      </p:sp>
      <p:sp>
        <p:nvSpPr>
          <p:cNvPr id="14" name="Picture Placeholder 9" descr="Add image description">
            <a:extLst>
              <a:ext uri="{FF2B5EF4-FFF2-40B4-BE49-F238E27FC236}">
                <a16:creationId xmlns:a16="http://schemas.microsoft.com/office/drawing/2014/main" id="{509CB15F-F41C-0BC0-5413-49E643214301}"/>
              </a:ext>
            </a:extLst>
          </p:cNvPr>
          <p:cNvSpPr>
            <a:spLocks noGrp="1"/>
          </p:cNvSpPr>
          <p:nvPr>
            <p:ph type="pic" sz="quarter" idx="15"/>
          </p:nvPr>
        </p:nvSpPr>
        <p:spPr>
          <a:xfrm>
            <a:off x="956380" y="2055783"/>
            <a:ext cx="3392999" cy="1712913"/>
          </a:xfrm>
        </p:spPr>
        <p:txBody>
          <a:bodyPr/>
          <a:lstStyle/>
          <a:p>
            <a:r>
              <a:rPr lang="en-US"/>
              <a:t>Click icon to add picture</a:t>
            </a:r>
          </a:p>
        </p:txBody>
      </p:sp>
      <p:sp>
        <p:nvSpPr>
          <p:cNvPr id="15" name="Picture Placeholder 9" descr="Add image description">
            <a:extLst>
              <a:ext uri="{FF2B5EF4-FFF2-40B4-BE49-F238E27FC236}">
                <a16:creationId xmlns:a16="http://schemas.microsoft.com/office/drawing/2014/main" id="{09DC628C-DC25-BF64-56A6-A9B05019E16C}"/>
              </a:ext>
            </a:extLst>
          </p:cNvPr>
          <p:cNvSpPr>
            <a:spLocks noGrp="1"/>
          </p:cNvSpPr>
          <p:nvPr>
            <p:ph type="pic" sz="quarter" idx="16"/>
          </p:nvPr>
        </p:nvSpPr>
        <p:spPr>
          <a:xfrm>
            <a:off x="4398941" y="2056022"/>
            <a:ext cx="3392999" cy="1712913"/>
          </a:xfrm>
        </p:spPr>
        <p:txBody>
          <a:bodyPr/>
          <a:lstStyle/>
          <a:p>
            <a:r>
              <a:rPr lang="en-US"/>
              <a:t>Click icon to add picture</a:t>
            </a:r>
          </a:p>
        </p:txBody>
      </p:sp>
      <p:sp>
        <p:nvSpPr>
          <p:cNvPr id="16" name="Picture Placeholder 9" descr="Add image description">
            <a:extLst>
              <a:ext uri="{FF2B5EF4-FFF2-40B4-BE49-F238E27FC236}">
                <a16:creationId xmlns:a16="http://schemas.microsoft.com/office/drawing/2014/main" id="{ACA2A5F4-FE2E-7744-DE6C-DD413AA81BE2}"/>
              </a:ext>
            </a:extLst>
          </p:cNvPr>
          <p:cNvSpPr>
            <a:spLocks noGrp="1"/>
          </p:cNvSpPr>
          <p:nvPr>
            <p:ph type="pic" sz="quarter" idx="17"/>
          </p:nvPr>
        </p:nvSpPr>
        <p:spPr>
          <a:xfrm>
            <a:off x="7841502" y="2056260"/>
            <a:ext cx="3392999" cy="1712913"/>
          </a:xfrm>
        </p:spPr>
        <p:txBody>
          <a:bodyPr/>
          <a:lstStyle/>
          <a:p>
            <a:r>
              <a:rPr lang="en-US"/>
              <a:t>Click icon to add picture</a:t>
            </a:r>
          </a:p>
        </p:txBody>
      </p:sp>
      <p:pic>
        <p:nvPicPr>
          <p:cNvPr id="7" name="Picture 6" descr="Oregon Health Authority Logo">
            <a:extLst>
              <a:ext uri="{FF2B5EF4-FFF2-40B4-BE49-F238E27FC236}">
                <a16:creationId xmlns:a16="http://schemas.microsoft.com/office/drawing/2014/main" id="{23FF35BD-9A83-E913-5004-F5A4933273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5917" y="619897"/>
            <a:ext cx="3042068" cy="996370"/>
          </a:xfrm>
          <a:prstGeom prst="rect">
            <a:avLst/>
          </a:prstGeom>
        </p:spPr>
      </p:pic>
      <p:sp>
        <p:nvSpPr>
          <p:cNvPr id="2" name="Slide Number Placeholder 1">
            <a:extLst>
              <a:ext uri="{FF2B5EF4-FFF2-40B4-BE49-F238E27FC236}">
                <a16:creationId xmlns:a16="http://schemas.microsoft.com/office/drawing/2014/main" id="{B2875CDC-4DCE-C088-CD99-85F7FFF4DABE}"/>
              </a:ext>
            </a:extLst>
          </p:cNvPr>
          <p:cNvSpPr>
            <a:spLocks noGrp="1"/>
          </p:cNvSpPr>
          <p:nvPr>
            <p:ph type="sldNum" sz="quarter" idx="18"/>
          </p:nvPr>
        </p:nvSpPr>
        <p:spPr/>
        <p:txBody>
          <a:bodyPr/>
          <a:lstStyle/>
          <a:p>
            <a:fld id="{58339581-759F-43B7-B47D-47F906F0E294}" type="slidenum">
              <a:rPr lang="en-US" smtClean="0"/>
              <a:pPr/>
              <a:t>‹#›</a:t>
            </a:fld>
            <a:endParaRPr lang="en-US"/>
          </a:p>
        </p:txBody>
      </p:sp>
      <p:sp>
        <p:nvSpPr>
          <p:cNvPr id="4" name="Freeform: Shape 3">
            <a:extLst>
              <a:ext uri="{FF2B5EF4-FFF2-40B4-BE49-F238E27FC236}">
                <a16:creationId xmlns:a16="http://schemas.microsoft.com/office/drawing/2014/main" id="{9753263D-1FF9-B4E5-81A0-BE4658180388}"/>
              </a:ext>
              <a:ext uri="{C183D7F6-B498-43B3-948B-1728B52AA6E4}">
                <adec:decorative xmlns:adec="http://schemas.microsoft.com/office/drawing/2017/decorative" val="1"/>
              </a:ext>
            </a:extLst>
          </p:cNvPr>
          <p:cNvSpPr/>
          <p:nvPr userDrawn="1"/>
        </p:nvSpPr>
        <p:spPr>
          <a:xfrm>
            <a:off x="1" y="1069495"/>
            <a:ext cx="12191999" cy="533401"/>
          </a:xfrm>
          <a:custGeom>
            <a:avLst/>
            <a:gdLst>
              <a:gd name="connsiteX0" fmla="*/ 7778841 w 12191999"/>
              <a:gd name="connsiteY0" fmla="*/ 0 h 533401"/>
              <a:gd name="connsiteX1" fmla="*/ 12191999 w 12191999"/>
              <a:gd name="connsiteY1" fmla="*/ 0 h 533401"/>
              <a:gd name="connsiteX2" fmla="*/ 12191999 w 12191999"/>
              <a:gd name="connsiteY2" fmla="*/ 533401 h 533401"/>
              <a:gd name="connsiteX3" fmla="*/ 7730753 w 12191999"/>
              <a:gd name="connsiteY3" fmla="*/ 533401 h 533401"/>
              <a:gd name="connsiteX4" fmla="*/ 7744993 w 12191999"/>
              <a:gd name="connsiteY4" fmla="*/ 507166 h 533401"/>
              <a:gd name="connsiteX5" fmla="*/ 7807196 w 12191999"/>
              <a:gd name="connsiteY5" fmla="*/ 199064 h 533401"/>
              <a:gd name="connsiteX6" fmla="*/ 7791115 w 12191999"/>
              <a:gd name="connsiteY6" fmla="*/ 39542 h 533401"/>
              <a:gd name="connsiteX7" fmla="*/ 0 w 12191999"/>
              <a:gd name="connsiteY7" fmla="*/ 0 h 533401"/>
              <a:gd name="connsiteX8" fmla="*/ 4441397 w 12191999"/>
              <a:gd name="connsiteY8" fmla="*/ 0 h 533401"/>
              <a:gd name="connsiteX9" fmla="*/ 4429123 w 12191999"/>
              <a:gd name="connsiteY9" fmla="*/ 39542 h 533401"/>
              <a:gd name="connsiteX10" fmla="*/ 4413041 w 12191999"/>
              <a:gd name="connsiteY10" fmla="*/ 199064 h 533401"/>
              <a:gd name="connsiteX11" fmla="*/ 4475244 w 12191999"/>
              <a:gd name="connsiteY11" fmla="*/ 507166 h 533401"/>
              <a:gd name="connsiteX12" fmla="*/ 4489484 w 12191999"/>
              <a:gd name="connsiteY12" fmla="*/ 533401 h 533401"/>
              <a:gd name="connsiteX13" fmla="*/ 0 w 12191999"/>
              <a:gd name="connsiteY13" fmla="*/ 533401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533401">
                <a:moveTo>
                  <a:pt x="7778841" y="0"/>
                </a:moveTo>
                <a:lnTo>
                  <a:pt x="12191999" y="0"/>
                </a:lnTo>
                <a:lnTo>
                  <a:pt x="12191999" y="533401"/>
                </a:lnTo>
                <a:lnTo>
                  <a:pt x="7730753" y="533401"/>
                </a:lnTo>
                <a:lnTo>
                  <a:pt x="7744993" y="507166"/>
                </a:lnTo>
                <a:cubicBezTo>
                  <a:pt x="7785047" y="412468"/>
                  <a:pt x="7807196" y="308353"/>
                  <a:pt x="7807196" y="199064"/>
                </a:cubicBezTo>
                <a:cubicBezTo>
                  <a:pt x="7807196" y="144420"/>
                  <a:pt x="7801659" y="91069"/>
                  <a:pt x="7791115" y="39542"/>
                </a:cubicBezTo>
                <a:close/>
                <a:moveTo>
                  <a:pt x="0" y="0"/>
                </a:moveTo>
                <a:lnTo>
                  <a:pt x="4441397" y="0"/>
                </a:lnTo>
                <a:lnTo>
                  <a:pt x="4429123" y="39542"/>
                </a:lnTo>
                <a:cubicBezTo>
                  <a:pt x="4418579" y="91069"/>
                  <a:pt x="4413041" y="144420"/>
                  <a:pt x="4413041" y="199064"/>
                </a:cubicBezTo>
                <a:cubicBezTo>
                  <a:pt x="4413041" y="308353"/>
                  <a:pt x="4435190" y="412468"/>
                  <a:pt x="4475244" y="507166"/>
                </a:cubicBezTo>
                <a:lnTo>
                  <a:pt x="4489484" y="533401"/>
                </a:lnTo>
                <a:lnTo>
                  <a:pt x="0" y="533401"/>
                </a:ln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err="1"/>
          </a:p>
        </p:txBody>
      </p:sp>
    </p:spTree>
    <p:extLst>
      <p:ext uri="{BB962C8B-B14F-4D97-AF65-F5344CB8AC3E}">
        <p14:creationId xmlns:p14="http://schemas.microsoft.com/office/powerpoint/2010/main" val="63014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Transition Slide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C50667-808E-ACC9-B3BD-E4713FBB29F0}"/>
              </a:ext>
            </a:extLst>
          </p:cNvPr>
          <p:cNvSpPr>
            <a:spLocks noGrp="1"/>
          </p:cNvSpPr>
          <p:nvPr>
            <p:ph type="ctrTitle" hasCustomPrompt="1"/>
          </p:nvPr>
        </p:nvSpPr>
        <p:spPr>
          <a:xfrm>
            <a:off x="946484" y="3413938"/>
            <a:ext cx="10299032" cy="2533433"/>
          </a:xfrm>
          <a:prstGeom prst="rect">
            <a:avLst/>
          </a:prstGeom>
        </p:spPr>
        <p:txBody>
          <a:bodyPr anchor="ctr">
            <a:normAutofit/>
          </a:bodyPr>
          <a:lstStyle>
            <a:lvl1pPr algn="ctr">
              <a:defRPr sz="4700" b="1" baseline="0">
                <a:solidFill>
                  <a:srgbClr val="142850"/>
                </a:solidFill>
                <a:latin typeface="Arial" panose="020B0604020202020204" pitchFamily="34" charset="0"/>
                <a:cs typeface="Arial" panose="020B0604020202020204" pitchFamily="34" charset="0"/>
              </a:defRPr>
            </a:lvl1pPr>
          </a:lstStyle>
          <a:p>
            <a:r>
              <a:rPr lang="en-US"/>
              <a:t>Section/Transition Slide 2</a:t>
            </a:r>
          </a:p>
        </p:txBody>
      </p:sp>
      <p:pic>
        <p:nvPicPr>
          <p:cNvPr id="8" name="Picture 7" descr="Oregon Health Authority Logo">
            <a:extLst>
              <a:ext uri="{FF2B5EF4-FFF2-40B4-BE49-F238E27FC236}">
                <a16:creationId xmlns:a16="http://schemas.microsoft.com/office/drawing/2014/main" id="{900FDBF4-91EE-4271-1C49-F05CE21769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4911" y="925681"/>
            <a:ext cx="5342130" cy="1749710"/>
          </a:xfrm>
          <a:prstGeom prst="rect">
            <a:avLst/>
          </a:prstGeom>
        </p:spPr>
      </p:pic>
      <p:sp>
        <p:nvSpPr>
          <p:cNvPr id="2" name="Slide Number Placeholder 1">
            <a:extLst>
              <a:ext uri="{FF2B5EF4-FFF2-40B4-BE49-F238E27FC236}">
                <a16:creationId xmlns:a16="http://schemas.microsoft.com/office/drawing/2014/main" id="{6B026B29-4A8A-C616-41AC-00F0855302DC}"/>
              </a:ext>
            </a:extLst>
          </p:cNvPr>
          <p:cNvSpPr>
            <a:spLocks noGrp="1"/>
          </p:cNvSpPr>
          <p:nvPr>
            <p:ph type="sldNum" sz="quarter" idx="10"/>
          </p:nvPr>
        </p:nvSpPr>
        <p:spPr/>
        <p:txBody>
          <a:bodyPr/>
          <a:lstStyle/>
          <a:p>
            <a:fld id="{58339581-759F-43B7-B47D-47F906F0E294}" type="slidenum">
              <a:rPr lang="en-US" smtClean="0"/>
              <a:pPr/>
              <a:t>‹#›</a:t>
            </a:fld>
            <a:endParaRPr lang="en-US"/>
          </a:p>
        </p:txBody>
      </p:sp>
      <p:sp>
        <p:nvSpPr>
          <p:cNvPr id="7" name="Freeform: Shape 6">
            <a:extLst>
              <a:ext uri="{FF2B5EF4-FFF2-40B4-BE49-F238E27FC236}">
                <a16:creationId xmlns:a16="http://schemas.microsoft.com/office/drawing/2014/main" id="{EFCC09E6-FD23-1D3A-6232-CC56144BD46E}"/>
              </a:ext>
              <a:ext uri="{C183D7F6-B498-43B3-948B-1728B52AA6E4}">
                <adec:decorative xmlns:adec="http://schemas.microsoft.com/office/drawing/2017/decorative" val="1"/>
              </a:ext>
            </a:extLst>
          </p:cNvPr>
          <p:cNvSpPr/>
          <p:nvPr userDrawn="1"/>
        </p:nvSpPr>
        <p:spPr>
          <a:xfrm>
            <a:off x="-737" y="1714801"/>
            <a:ext cx="12192737" cy="933949"/>
          </a:xfrm>
          <a:custGeom>
            <a:avLst/>
            <a:gdLst>
              <a:gd name="connsiteX0" fmla="*/ 9151699 w 12192000"/>
              <a:gd name="connsiteY0" fmla="*/ 0 h 931130"/>
              <a:gd name="connsiteX1" fmla="*/ 12192000 w 12192000"/>
              <a:gd name="connsiteY1" fmla="*/ 0 h 931130"/>
              <a:gd name="connsiteX2" fmla="*/ 12192000 w 12192000"/>
              <a:gd name="connsiteY2" fmla="*/ 931130 h 931130"/>
              <a:gd name="connsiteX3" fmla="*/ 9079495 w 12192000"/>
              <a:gd name="connsiteY3" fmla="*/ 931130 h 931130"/>
              <a:gd name="connsiteX4" fmla="*/ 9092191 w 12192000"/>
              <a:gd name="connsiteY4" fmla="*/ 904776 h 931130"/>
              <a:gd name="connsiteX5" fmla="*/ 9202875 w 12192000"/>
              <a:gd name="connsiteY5" fmla="*/ 356536 h 931130"/>
              <a:gd name="connsiteX6" fmla="*/ 9174260 w 12192000"/>
              <a:gd name="connsiteY6" fmla="*/ 72680 h 931130"/>
              <a:gd name="connsiteX7" fmla="*/ 0 w 12192000"/>
              <a:gd name="connsiteY7" fmla="*/ 0 h 931130"/>
              <a:gd name="connsiteX8" fmla="*/ 3213648 w 12192000"/>
              <a:gd name="connsiteY8" fmla="*/ 0 h 931130"/>
              <a:gd name="connsiteX9" fmla="*/ 3191086 w 12192000"/>
              <a:gd name="connsiteY9" fmla="*/ 72680 h 931130"/>
              <a:gd name="connsiteX10" fmla="*/ 3162471 w 12192000"/>
              <a:gd name="connsiteY10" fmla="*/ 356536 h 931130"/>
              <a:gd name="connsiteX11" fmla="*/ 3273156 w 12192000"/>
              <a:gd name="connsiteY11" fmla="*/ 904776 h 931130"/>
              <a:gd name="connsiteX12" fmla="*/ 3285851 w 12192000"/>
              <a:gd name="connsiteY12" fmla="*/ 931130 h 931130"/>
              <a:gd name="connsiteX13" fmla="*/ 0 w 12192000"/>
              <a:gd name="connsiteY13" fmla="*/ 931130 h 931130"/>
              <a:gd name="connsiteX0" fmla="*/ 9151699 w 12192000"/>
              <a:gd name="connsiteY0" fmla="*/ 6350 h 937480"/>
              <a:gd name="connsiteX1" fmla="*/ 12192000 w 12192000"/>
              <a:gd name="connsiteY1" fmla="*/ 6350 h 937480"/>
              <a:gd name="connsiteX2" fmla="*/ 12192000 w 12192000"/>
              <a:gd name="connsiteY2" fmla="*/ 937480 h 937480"/>
              <a:gd name="connsiteX3" fmla="*/ 9079495 w 12192000"/>
              <a:gd name="connsiteY3" fmla="*/ 937480 h 937480"/>
              <a:gd name="connsiteX4" fmla="*/ 9092191 w 12192000"/>
              <a:gd name="connsiteY4" fmla="*/ 911126 h 937480"/>
              <a:gd name="connsiteX5" fmla="*/ 9202875 w 12192000"/>
              <a:gd name="connsiteY5" fmla="*/ 362886 h 937480"/>
              <a:gd name="connsiteX6" fmla="*/ 9174260 w 12192000"/>
              <a:gd name="connsiteY6" fmla="*/ 79030 h 937480"/>
              <a:gd name="connsiteX7" fmla="*/ 9151699 w 12192000"/>
              <a:gd name="connsiteY7" fmla="*/ 6350 h 937480"/>
              <a:gd name="connsiteX8" fmla="*/ 38100 w 12192000"/>
              <a:gd name="connsiteY8" fmla="*/ 0 h 937480"/>
              <a:gd name="connsiteX9" fmla="*/ 3213648 w 12192000"/>
              <a:gd name="connsiteY9" fmla="*/ 6350 h 937480"/>
              <a:gd name="connsiteX10" fmla="*/ 3191086 w 12192000"/>
              <a:gd name="connsiteY10" fmla="*/ 79030 h 937480"/>
              <a:gd name="connsiteX11" fmla="*/ 3162471 w 12192000"/>
              <a:gd name="connsiteY11" fmla="*/ 362886 h 937480"/>
              <a:gd name="connsiteX12" fmla="*/ 3273156 w 12192000"/>
              <a:gd name="connsiteY12" fmla="*/ 911126 h 937480"/>
              <a:gd name="connsiteX13" fmla="*/ 3285851 w 12192000"/>
              <a:gd name="connsiteY13" fmla="*/ 937480 h 937480"/>
              <a:gd name="connsiteX14" fmla="*/ 0 w 12192000"/>
              <a:gd name="connsiteY14" fmla="*/ 937480 h 937480"/>
              <a:gd name="connsiteX15" fmla="*/ 38100 w 12192000"/>
              <a:gd name="connsiteY15" fmla="*/ 0 h 937480"/>
              <a:gd name="connsiteX0" fmla="*/ 9113599 w 12153900"/>
              <a:gd name="connsiteY0" fmla="*/ 6350 h 937480"/>
              <a:gd name="connsiteX1" fmla="*/ 12153900 w 12153900"/>
              <a:gd name="connsiteY1" fmla="*/ 6350 h 937480"/>
              <a:gd name="connsiteX2" fmla="*/ 12153900 w 12153900"/>
              <a:gd name="connsiteY2" fmla="*/ 937480 h 937480"/>
              <a:gd name="connsiteX3" fmla="*/ 9041395 w 12153900"/>
              <a:gd name="connsiteY3" fmla="*/ 937480 h 937480"/>
              <a:gd name="connsiteX4" fmla="*/ 9054091 w 12153900"/>
              <a:gd name="connsiteY4" fmla="*/ 911126 h 937480"/>
              <a:gd name="connsiteX5" fmla="*/ 9164775 w 12153900"/>
              <a:gd name="connsiteY5" fmla="*/ 362886 h 937480"/>
              <a:gd name="connsiteX6" fmla="*/ 9136160 w 12153900"/>
              <a:gd name="connsiteY6" fmla="*/ 79030 h 937480"/>
              <a:gd name="connsiteX7" fmla="*/ 9113599 w 12153900"/>
              <a:gd name="connsiteY7" fmla="*/ 6350 h 937480"/>
              <a:gd name="connsiteX8" fmla="*/ 0 w 12153900"/>
              <a:gd name="connsiteY8" fmla="*/ 0 h 937480"/>
              <a:gd name="connsiteX9" fmla="*/ 3175548 w 12153900"/>
              <a:gd name="connsiteY9" fmla="*/ 6350 h 937480"/>
              <a:gd name="connsiteX10" fmla="*/ 3152986 w 12153900"/>
              <a:gd name="connsiteY10" fmla="*/ 79030 h 937480"/>
              <a:gd name="connsiteX11" fmla="*/ 3124371 w 12153900"/>
              <a:gd name="connsiteY11" fmla="*/ 362886 h 937480"/>
              <a:gd name="connsiteX12" fmla="*/ 3235056 w 12153900"/>
              <a:gd name="connsiteY12" fmla="*/ 911126 h 937480"/>
              <a:gd name="connsiteX13" fmla="*/ 3247751 w 12153900"/>
              <a:gd name="connsiteY13" fmla="*/ 937480 h 937480"/>
              <a:gd name="connsiteX14" fmla="*/ 12700 w 12153900"/>
              <a:gd name="connsiteY14" fmla="*/ 931130 h 937480"/>
              <a:gd name="connsiteX15" fmla="*/ 0 w 12153900"/>
              <a:gd name="connsiteY15" fmla="*/ 0 h 937480"/>
              <a:gd name="connsiteX0" fmla="*/ 9119949 w 12160250"/>
              <a:gd name="connsiteY0" fmla="*/ 6350 h 937480"/>
              <a:gd name="connsiteX1" fmla="*/ 12160250 w 12160250"/>
              <a:gd name="connsiteY1" fmla="*/ 6350 h 937480"/>
              <a:gd name="connsiteX2" fmla="*/ 12160250 w 12160250"/>
              <a:gd name="connsiteY2" fmla="*/ 937480 h 937480"/>
              <a:gd name="connsiteX3" fmla="*/ 9047745 w 12160250"/>
              <a:gd name="connsiteY3" fmla="*/ 937480 h 937480"/>
              <a:gd name="connsiteX4" fmla="*/ 9060441 w 12160250"/>
              <a:gd name="connsiteY4" fmla="*/ 911126 h 937480"/>
              <a:gd name="connsiteX5" fmla="*/ 9171125 w 12160250"/>
              <a:gd name="connsiteY5" fmla="*/ 362886 h 937480"/>
              <a:gd name="connsiteX6" fmla="*/ 9142510 w 12160250"/>
              <a:gd name="connsiteY6" fmla="*/ 79030 h 937480"/>
              <a:gd name="connsiteX7" fmla="*/ 9119949 w 12160250"/>
              <a:gd name="connsiteY7" fmla="*/ 6350 h 937480"/>
              <a:gd name="connsiteX8" fmla="*/ 6350 w 12160250"/>
              <a:gd name="connsiteY8" fmla="*/ 0 h 937480"/>
              <a:gd name="connsiteX9" fmla="*/ 3181898 w 12160250"/>
              <a:gd name="connsiteY9" fmla="*/ 6350 h 937480"/>
              <a:gd name="connsiteX10" fmla="*/ 3159336 w 12160250"/>
              <a:gd name="connsiteY10" fmla="*/ 79030 h 937480"/>
              <a:gd name="connsiteX11" fmla="*/ 3130721 w 12160250"/>
              <a:gd name="connsiteY11" fmla="*/ 362886 h 937480"/>
              <a:gd name="connsiteX12" fmla="*/ 3241406 w 12160250"/>
              <a:gd name="connsiteY12" fmla="*/ 911126 h 937480"/>
              <a:gd name="connsiteX13" fmla="*/ 3254101 w 12160250"/>
              <a:gd name="connsiteY13" fmla="*/ 937480 h 937480"/>
              <a:gd name="connsiteX14" fmla="*/ 0 w 12160250"/>
              <a:gd name="connsiteY14" fmla="*/ 931130 h 937480"/>
              <a:gd name="connsiteX15" fmla="*/ 6350 w 12160250"/>
              <a:gd name="connsiteY15" fmla="*/ 0 h 937480"/>
              <a:gd name="connsiteX0" fmla="*/ 9127722 w 12168023"/>
              <a:gd name="connsiteY0" fmla="*/ 2819 h 933949"/>
              <a:gd name="connsiteX1" fmla="*/ 12168023 w 12168023"/>
              <a:gd name="connsiteY1" fmla="*/ 2819 h 933949"/>
              <a:gd name="connsiteX2" fmla="*/ 12168023 w 12168023"/>
              <a:gd name="connsiteY2" fmla="*/ 933949 h 933949"/>
              <a:gd name="connsiteX3" fmla="*/ 9055518 w 12168023"/>
              <a:gd name="connsiteY3" fmla="*/ 933949 h 933949"/>
              <a:gd name="connsiteX4" fmla="*/ 9068214 w 12168023"/>
              <a:gd name="connsiteY4" fmla="*/ 907595 h 933949"/>
              <a:gd name="connsiteX5" fmla="*/ 9178898 w 12168023"/>
              <a:gd name="connsiteY5" fmla="*/ 359355 h 933949"/>
              <a:gd name="connsiteX6" fmla="*/ 9150283 w 12168023"/>
              <a:gd name="connsiteY6" fmla="*/ 75499 h 933949"/>
              <a:gd name="connsiteX7" fmla="*/ 9127722 w 12168023"/>
              <a:gd name="connsiteY7" fmla="*/ 2819 h 933949"/>
              <a:gd name="connsiteX8" fmla="*/ 0 w 12168023"/>
              <a:gd name="connsiteY8" fmla="*/ 0 h 933949"/>
              <a:gd name="connsiteX9" fmla="*/ 3189671 w 12168023"/>
              <a:gd name="connsiteY9" fmla="*/ 2819 h 933949"/>
              <a:gd name="connsiteX10" fmla="*/ 3167109 w 12168023"/>
              <a:gd name="connsiteY10" fmla="*/ 75499 h 933949"/>
              <a:gd name="connsiteX11" fmla="*/ 3138494 w 12168023"/>
              <a:gd name="connsiteY11" fmla="*/ 359355 h 933949"/>
              <a:gd name="connsiteX12" fmla="*/ 3249179 w 12168023"/>
              <a:gd name="connsiteY12" fmla="*/ 907595 h 933949"/>
              <a:gd name="connsiteX13" fmla="*/ 3261874 w 12168023"/>
              <a:gd name="connsiteY13" fmla="*/ 933949 h 933949"/>
              <a:gd name="connsiteX14" fmla="*/ 7773 w 12168023"/>
              <a:gd name="connsiteY14" fmla="*/ 927599 h 933949"/>
              <a:gd name="connsiteX15" fmla="*/ 0 w 12168023"/>
              <a:gd name="connsiteY15" fmla="*/ 0 h 933949"/>
              <a:gd name="connsiteX0" fmla="*/ 9120661 w 12160962"/>
              <a:gd name="connsiteY0" fmla="*/ 2819 h 933949"/>
              <a:gd name="connsiteX1" fmla="*/ 12160962 w 12160962"/>
              <a:gd name="connsiteY1" fmla="*/ 2819 h 933949"/>
              <a:gd name="connsiteX2" fmla="*/ 12160962 w 12160962"/>
              <a:gd name="connsiteY2" fmla="*/ 933949 h 933949"/>
              <a:gd name="connsiteX3" fmla="*/ 9048457 w 12160962"/>
              <a:gd name="connsiteY3" fmla="*/ 933949 h 933949"/>
              <a:gd name="connsiteX4" fmla="*/ 9061153 w 12160962"/>
              <a:gd name="connsiteY4" fmla="*/ 907595 h 933949"/>
              <a:gd name="connsiteX5" fmla="*/ 9171837 w 12160962"/>
              <a:gd name="connsiteY5" fmla="*/ 359355 h 933949"/>
              <a:gd name="connsiteX6" fmla="*/ 9143222 w 12160962"/>
              <a:gd name="connsiteY6" fmla="*/ 75499 h 933949"/>
              <a:gd name="connsiteX7" fmla="*/ 9120661 w 12160962"/>
              <a:gd name="connsiteY7" fmla="*/ 2819 h 933949"/>
              <a:gd name="connsiteX8" fmla="*/ 0 w 12160962"/>
              <a:gd name="connsiteY8" fmla="*/ 0 h 933949"/>
              <a:gd name="connsiteX9" fmla="*/ 3182610 w 12160962"/>
              <a:gd name="connsiteY9" fmla="*/ 2819 h 933949"/>
              <a:gd name="connsiteX10" fmla="*/ 3160048 w 12160962"/>
              <a:gd name="connsiteY10" fmla="*/ 75499 h 933949"/>
              <a:gd name="connsiteX11" fmla="*/ 3131433 w 12160962"/>
              <a:gd name="connsiteY11" fmla="*/ 359355 h 933949"/>
              <a:gd name="connsiteX12" fmla="*/ 3242118 w 12160962"/>
              <a:gd name="connsiteY12" fmla="*/ 907595 h 933949"/>
              <a:gd name="connsiteX13" fmla="*/ 3254813 w 12160962"/>
              <a:gd name="connsiteY13" fmla="*/ 933949 h 933949"/>
              <a:gd name="connsiteX14" fmla="*/ 712 w 12160962"/>
              <a:gd name="connsiteY14" fmla="*/ 927599 h 933949"/>
              <a:gd name="connsiteX15" fmla="*/ 0 w 12160962"/>
              <a:gd name="connsiteY15" fmla="*/ 0 h 933949"/>
              <a:gd name="connsiteX0" fmla="*/ 9120661 w 12192737"/>
              <a:gd name="connsiteY0" fmla="*/ 2819 h 933949"/>
              <a:gd name="connsiteX1" fmla="*/ 12192737 w 12192737"/>
              <a:gd name="connsiteY1" fmla="*/ 2819 h 933949"/>
              <a:gd name="connsiteX2" fmla="*/ 12160962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 name="connsiteX0" fmla="*/ 9120661 w 12192737"/>
              <a:gd name="connsiteY0" fmla="*/ 2819 h 933949"/>
              <a:gd name="connsiteX1" fmla="*/ 12192737 w 12192737"/>
              <a:gd name="connsiteY1" fmla="*/ 2819 h 933949"/>
              <a:gd name="connsiteX2" fmla="*/ 12189206 w 12192737"/>
              <a:gd name="connsiteY2" fmla="*/ 933949 h 933949"/>
              <a:gd name="connsiteX3" fmla="*/ 9048457 w 12192737"/>
              <a:gd name="connsiteY3" fmla="*/ 933949 h 933949"/>
              <a:gd name="connsiteX4" fmla="*/ 9061153 w 12192737"/>
              <a:gd name="connsiteY4" fmla="*/ 907595 h 933949"/>
              <a:gd name="connsiteX5" fmla="*/ 9171837 w 12192737"/>
              <a:gd name="connsiteY5" fmla="*/ 359355 h 933949"/>
              <a:gd name="connsiteX6" fmla="*/ 9143222 w 12192737"/>
              <a:gd name="connsiteY6" fmla="*/ 75499 h 933949"/>
              <a:gd name="connsiteX7" fmla="*/ 9120661 w 12192737"/>
              <a:gd name="connsiteY7" fmla="*/ 2819 h 933949"/>
              <a:gd name="connsiteX8" fmla="*/ 0 w 12192737"/>
              <a:gd name="connsiteY8" fmla="*/ 0 h 933949"/>
              <a:gd name="connsiteX9" fmla="*/ 3182610 w 12192737"/>
              <a:gd name="connsiteY9" fmla="*/ 2819 h 933949"/>
              <a:gd name="connsiteX10" fmla="*/ 3160048 w 12192737"/>
              <a:gd name="connsiteY10" fmla="*/ 75499 h 933949"/>
              <a:gd name="connsiteX11" fmla="*/ 3131433 w 12192737"/>
              <a:gd name="connsiteY11" fmla="*/ 359355 h 933949"/>
              <a:gd name="connsiteX12" fmla="*/ 3242118 w 12192737"/>
              <a:gd name="connsiteY12" fmla="*/ 907595 h 933949"/>
              <a:gd name="connsiteX13" fmla="*/ 3254813 w 12192737"/>
              <a:gd name="connsiteY13" fmla="*/ 933949 h 933949"/>
              <a:gd name="connsiteX14" fmla="*/ 712 w 12192737"/>
              <a:gd name="connsiteY14" fmla="*/ 927599 h 933949"/>
              <a:gd name="connsiteX15" fmla="*/ 0 w 12192737"/>
              <a:gd name="connsiteY15" fmla="*/ 0 h 9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737" h="933949">
                <a:moveTo>
                  <a:pt x="9120661" y="2819"/>
                </a:moveTo>
                <a:lnTo>
                  <a:pt x="12192737" y="2819"/>
                </a:lnTo>
                <a:lnTo>
                  <a:pt x="12189206" y="933949"/>
                </a:lnTo>
                <a:lnTo>
                  <a:pt x="9048457" y="933949"/>
                </a:lnTo>
                <a:lnTo>
                  <a:pt x="9061153" y="907595"/>
                </a:lnTo>
                <a:cubicBezTo>
                  <a:pt x="9132425" y="739088"/>
                  <a:pt x="9171837" y="553824"/>
                  <a:pt x="9171837" y="359355"/>
                </a:cubicBezTo>
                <a:cubicBezTo>
                  <a:pt x="9171837" y="262121"/>
                  <a:pt x="9161984" y="167187"/>
                  <a:pt x="9143222" y="75499"/>
                </a:cubicBezTo>
                <a:lnTo>
                  <a:pt x="9120661" y="2819"/>
                </a:lnTo>
                <a:close/>
                <a:moveTo>
                  <a:pt x="0" y="0"/>
                </a:moveTo>
                <a:lnTo>
                  <a:pt x="3182610" y="2819"/>
                </a:lnTo>
                <a:lnTo>
                  <a:pt x="3160048" y="75499"/>
                </a:lnTo>
                <a:cubicBezTo>
                  <a:pt x="3141286" y="167187"/>
                  <a:pt x="3131433" y="262121"/>
                  <a:pt x="3131433" y="359355"/>
                </a:cubicBezTo>
                <a:cubicBezTo>
                  <a:pt x="3131433" y="553824"/>
                  <a:pt x="3170845" y="739088"/>
                  <a:pt x="3242118" y="907595"/>
                </a:cubicBezTo>
                <a:lnTo>
                  <a:pt x="3254813" y="933949"/>
                </a:lnTo>
                <a:lnTo>
                  <a:pt x="712" y="927599"/>
                </a:lnTo>
                <a:cubicBezTo>
                  <a:pt x="712" y="617222"/>
                  <a:pt x="0" y="310377"/>
                  <a:pt x="0" y="0"/>
                </a:cubicBezTo>
                <a:close/>
              </a:path>
            </a:pathLst>
          </a:custGeom>
          <a:solidFill>
            <a:srgbClr val="0642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Tree>
    <p:extLst>
      <p:ext uri="{BB962C8B-B14F-4D97-AF65-F5344CB8AC3E}">
        <p14:creationId xmlns:p14="http://schemas.microsoft.com/office/powerpoint/2010/main" val="110266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Transition Slide 3">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72F629B-4BD0-EC87-B20E-DFD8DCF67090}"/>
              </a:ext>
              <a:ext uri="{C183D7F6-B498-43B3-948B-1728B52AA6E4}">
                <adec:decorative xmlns:adec="http://schemas.microsoft.com/office/drawing/2017/decorative" val="1"/>
              </a:ext>
            </a:extLst>
          </p:cNvPr>
          <p:cNvSpPr/>
          <p:nvPr userDrawn="1"/>
        </p:nvSpPr>
        <p:spPr>
          <a:xfrm>
            <a:off x="352067" y="4251810"/>
            <a:ext cx="3390178" cy="341992"/>
          </a:xfrm>
          <a:custGeom>
            <a:avLst/>
            <a:gdLst>
              <a:gd name="connsiteX0" fmla="*/ 0 w 3390178"/>
              <a:gd name="connsiteY0" fmla="*/ 0 h 341992"/>
              <a:gd name="connsiteX1" fmla="*/ 3390178 w 3390178"/>
              <a:gd name="connsiteY1" fmla="*/ 0 h 341992"/>
              <a:gd name="connsiteX2" fmla="*/ 3341235 w 3390178"/>
              <a:gd name="connsiteY2" fmla="*/ 107556 h 341992"/>
              <a:gd name="connsiteX3" fmla="*/ 3271435 w 3390178"/>
              <a:gd name="connsiteY3" fmla="*/ 300964 h 341992"/>
              <a:gd name="connsiteX4" fmla="*/ 3260729 w 3390178"/>
              <a:gd name="connsiteY4" fmla="*/ 341992 h 341992"/>
              <a:gd name="connsiteX5" fmla="*/ 0 w 3390178"/>
              <a:gd name="connsiteY5" fmla="*/ 341992 h 341992"/>
              <a:gd name="connsiteX6" fmla="*/ 0 w 3390178"/>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178" h="341992">
                <a:moveTo>
                  <a:pt x="0" y="0"/>
                </a:moveTo>
                <a:lnTo>
                  <a:pt x="3390178" y="0"/>
                </a:lnTo>
                <a:lnTo>
                  <a:pt x="3341235" y="107556"/>
                </a:lnTo>
                <a:cubicBezTo>
                  <a:pt x="3315459" y="170825"/>
                  <a:pt x="3292153" y="235333"/>
                  <a:pt x="3271435" y="300964"/>
                </a:cubicBezTo>
                <a:lnTo>
                  <a:pt x="3260729" y="341992"/>
                </a:lnTo>
                <a:lnTo>
                  <a:pt x="0" y="341992"/>
                </a:ln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21" name="Freeform: Shape 20">
            <a:extLst>
              <a:ext uri="{FF2B5EF4-FFF2-40B4-BE49-F238E27FC236}">
                <a16:creationId xmlns:a16="http://schemas.microsoft.com/office/drawing/2014/main" id="{79714AA6-C099-357F-6667-CF43613B11B0}"/>
              </a:ext>
              <a:ext uri="{C183D7F6-B498-43B3-948B-1728B52AA6E4}">
                <adec:decorative xmlns:adec="http://schemas.microsoft.com/office/drawing/2017/decorative" val="1"/>
              </a:ext>
            </a:extLst>
          </p:cNvPr>
          <p:cNvSpPr/>
          <p:nvPr userDrawn="1"/>
        </p:nvSpPr>
        <p:spPr>
          <a:xfrm>
            <a:off x="8505539" y="4251810"/>
            <a:ext cx="3417729" cy="341992"/>
          </a:xfrm>
          <a:custGeom>
            <a:avLst/>
            <a:gdLst>
              <a:gd name="connsiteX0" fmla="*/ 0 w 3417729"/>
              <a:gd name="connsiteY0" fmla="*/ 0 h 341992"/>
              <a:gd name="connsiteX1" fmla="*/ 3417729 w 3417729"/>
              <a:gd name="connsiteY1" fmla="*/ 0 h 341992"/>
              <a:gd name="connsiteX2" fmla="*/ 3417729 w 3417729"/>
              <a:gd name="connsiteY2" fmla="*/ 341992 h 341992"/>
              <a:gd name="connsiteX3" fmla="*/ 129448 w 3417729"/>
              <a:gd name="connsiteY3" fmla="*/ 341992 h 341992"/>
              <a:gd name="connsiteX4" fmla="*/ 118742 w 3417729"/>
              <a:gd name="connsiteY4" fmla="*/ 300964 h 341992"/>
              <a:gd name="connsiteX5" fmla="*/ 48942 w 3417729"/>
              <a:gd name="connsiteY5" fmla="*/ 107556 h 341992"/>
              <a:gd name="connsiteX6" fmla="*/ 0 w 3417729"/>
              <a:gd name="connsiteY6" fmla="*/ 0 h 3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729" h="341992">
                <a:moveTo>
                  <a:pt x="0" y="0"/>
                </a:moveTo>
                <a:lnTo>
                  <a:pt x="3417729" y="0"/>
                </a:lnTo>
                <a:lnTo>
                  <a:pt x="3417729" y="341992"/>
                </a:lnTo>
                <a:lnTo>
                  <a:pt x="129448" y="341992"/>
                </a:lnTo>
                <a:lnTo>
                  <a:pt x="118742" y="300964"/>
                </a:lnTo>
                <a:cubicBezTo>
                  <a:pt x="98024" y="235333"/>
                  <a:pt x="74719" y="170825"/>
                  <a:pt x="48942" y="107556"/>
                </a:cubicBezTo>
                <a:lnTo>
                  <a:pt x="0" y="0"/>
                </a:lnTo>
                <a:close/>
              </a:path>
            </a:pathLst>
          </a:custGeom>
          <a:solidFill>
            <a:srgbClr val="EC5A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15" name="Freeform: Shape 14">
            <a:extLst>
              <a:ext uri="{FF2B5EF4-FFF2-40B4-BE49-F238E27FC236}">
                <a16:creationId xmlns:a16="http://schemas.microsoft.com/office/drawing/2014/main" id="{99A9AE11-7339-C029-902C-422978ACA779}"/>
              </a:ext>
              <a:ext uri="{C183D7F6-B498-43B3-948B-1728B52AA6E4}">
                <adec:decorative xmlns:adec="http://schemas.microsoft.com/office/drawing/2017/decorative" val="1"/>
              </a:ext>
            </a:extLst>
          </p:cNvPr>
          <p:cNvSpPr/>
          <p:nvPr userDrawn="1"/>
        </p:nvSpPr>
        <p:spPr>
          <a:xfrm>
            <a:off x="352067" y="2740216"/>
            <a:ext cx="11571200" cy="3914775"/>
          </a:xfrm>
          <a:custGeom>
            <a:avLst/>
            <a:gdLst>
              <a:gd name="connsiteX0" fmla="*/ 5771824 w 11571200"/>
              <a:gd name="connsiteY0" fmla="*/ 0 h 3914775"/>
              <a:gd name="connsiteX1" fmla="*/ 8272213 w 11571200"/>
              <a:gd name="connsiteY1" fmla="*/ 1812558 h 3914775"/>
              <a:gd name="connsiteX2" fmla="*/ 8282919 w 11571200"/>
              <a:gd name="connsiteY2" fmla="*/ 1853586 h 3914775"/>
              <a:gd name="connsiteX3" fmla="*/ 11571200 w 11571200"/>
              <a:gd name="connsiteY3" fmla="*/ 1853586 h 3914775"/>
              <a:gd name="connsiteX4" fmla="*/ 11571200 w 11571200"/>
              <a:gd name="connsiteY4" fmla="*/ 3914775 h 3914775"/>
              <a:gd name="connsiteX5" fmla="*/ 8008896 w 11571200"/>
              <a:gd name="connsiteY5" fmla="*/ 3914775 h 3914775"/>
              <a:gd name="connsiteX6" fmla="*/ 3534753 w 11571200"/>
              <a:gd name="connsiteY6" fmla="*/ 3914775 h 3914775"/>
              <a:gd name="connsiteX7" fmla="*/ 0 w 11571200"/>
              <a:gd name="connsiteY7" fmla="*/ 3914775 h 3914775"/>
              <a:gd name="connsiteX8" fmla="*/ 0 w 11571200"/>
              <a:gd name="connsiteY8" fmla="*/ 1853586 h 3914775"/>
              <a:gd name="connsiteX9" fmla="*/ 3260729 w 11571200"/>
              <a:gd name="connsiteY9" fmla="*/ 1853586 h 3914775"/>
              <a:gd name="connsiteX10" fmla="*/ 3271435 w 11571200"/>
              <a:gd name="connsiteY10" fmla="*/ 1812558 h 3914775"/>
              <a:gd name="connsiteX11" fmla="*/ 5771824 w 11571200"/>
              <a:gd name="connsiteY11"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71200" h="3914775">
                <a:moveTo>
                  <a:pt x="5771824" y="0"/>
                </a:moveTo>
                <a:cubicBezTo>
                  <a:pt x="6946645" y="0"/>
                  <a:pt x="7940732" y="762454"/>
                  <a:pt x="8272213" y="1812558"/>
                </a:cubicBezTo>
                <a:lnTo>
                  <a:pt x="8282919" y="1853586"/>
                </a:lnTo>
                <a:lnTo>
                  <a:pt x="11571200" y="1853586"/>
                </a:lnTo>
                <a:lnTo>
                  <a:pt x="11571200" y="3914775"/>
                </a:lnTo>
                <a:lnTo>
                  <a:pt x="8008896" y="3914775"/>
                </a:lnTo>
                <a:lnTo>
                  <a:pt x="3534753" y="3914775"/>
                </a:lnTo>
                <a:lnTo>
                  <a:pt x="0" y="3914775"/>
                </a:lnTo>
                <a:lnTo>
                  <a:pt x="0" y="1853586"/>
                </a:lnTo>
                <a:lnTo>
                  <a:pt x="3260729" y="1853586"/>
                </a:lnTo>
                <a:lnTo>
                  <a:pt x="3271435" y="1812558"/>
                </a:lnTo>
                <a:cubicBezTo>
                  <a:pt x="3602916" y="762454"/>
                  <a:pt x="4597004" y="0"/>
                  <a:pt x="5771824" y="0"/>
                </a:cubicBezTo>
                <a:close/>
              </a:path>
            </a:pathLst>
          </a:custGeom>
          <a:solidFill>
            <a:srgbClr val="06427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err="1"/>
          </a:p>
        </p:txBody>
      </p:sp>
      <p:sp>
        <p:nvSpPr>
          <p:cNvPr id="8" name="Title 1">
            <a:extLst>
              <a:ext uri="{FF2B5EF4-FFF2-40B4-BE49-F238E27FC236}">
                <a16:creationId xmlns:a16="http://schemas.microsoft.com/office/drawing/2014/main" id="{22178C44-1F5C-C7F5-93A0-D93ACB715F5A}"/>
              </a:ext>
            </a:extLst>
          </p:cNvPr>
          <p:cNvSpPr>
            <a:spLocks noGrp="1"/>
          </p:cNvSpPr>
          <p:nvPr>
            <p:ph type="ctrTitle" hasCustomPrompt="1"/>
          </p:nvPr>
        </p:nvSpPr>
        <p:spPr>
          <a:xfrm>
            <a:off x="946484" y="4783023"/>
            <a:ext cx="10299032" cy="1529760"/>
          </a:xfrm>
          <a:prstGeom prst="rect">
            <a:avLst/>
          </a:prstGeom>
        </p:spPr>
        <p:txBody>
          <a:bodyPr anchor="ctr">
            <a:normAutofit/>
          </a:bodyPr>
          <a:lstStyle>
            <a:lvl1pPr algn="ctr">
              <a:defRPr sz="4700" b="1" baseline="0">
                <a:solidFill>
                  <a:srgbClr val="064276"/>
                </a:solidFill>
                <a:latin typeface="Arial" panose="020B0604020202020204" pitchFamily="34" charset="0"/>
                <a:cs typeface="Arial" panose="020B0604020202020204" pitchFamily="34" charset="0"/>
              </a:defRPr>
            </a:lvl1pPr>
          </a:lstStyle>
          <a:p>
            <a:r>
              <a:rPr lang="en-US"/>
              <a:t>Section/Transition Slide 3</a:t>
            </a:r>
          </a:p>
        </p:txBody>
      </p:sp>
      <p:sp>
        <p:nvSpPr>
          <p:cNvPr id="13" name="Picture Placeholder 27" descr="Add image description">
            <a:extLst>
              <a:ext uri="{FF2B5EF4-FFF2-40B4-BE49-F238E27FC236}">
                <a16:creationId xmlns:a16="http://schemas.microsoft.com/office/drawing/2014/main" id="{E242A173-743A-EE35-94F0-6711109454F4}"/>
              </a:ext>
            </a:extLst>
          </p:cNvPr>
          <p:cNvSpPr>
            <a:spLocks noGrp="1"/>
          </p:cNvSpPr>
          <p:nvPr>
            <p:ph type="pic" sz="quarter" idx="15"/>
          </p:nvPr>
        </p:nvSpPr>
        <p:spPr>
          <a:xfrm>
            <a:off x="355191" y="303740"/>
            <a:ext cx="11568075" cy="3954861"/>
          </a:xfrm>
          <a:custGeom>
            <a:avLst/>
            <a:gdLst>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0 w 11568075"/>
              <a:gd name="connsiteY3" fmla="*/ 3959647 h 3959647"/>
              <a:gd name="connsiteX4" fmla="*/ 0 w 11568075"/>
              <a:gd name="connsiteY4"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0 w 11568075"/>
              <a:gd name="connsiteY4" fmla="*/ 3959647 h 3959647"/>
              <a:gd name="connsiteX5" fmla="*/ 0 w 11568075"/>
              <a:gd name="connsiteY5" fmla="*/ 0 h 3959647"/>
              <a:gd name="connsiteX0" fmla="*/ 0 w 11568075"/>
              <a:gd name="connsiteY0" fmla="*/ 0 h 3959647"/>
              <a:gd name="connsiteX1" fmla="*/ 11568075 w 11568075"/>
              <a:gd name="connsiteY1" fmla="*/ 0 h 3959647"/>
              <a:gd name="connsiteX2" fmla="*/ 11568075 w 11568075"/>
              <a:gd name="connsiteY2" fmla="*/ 3959647 h 3959647"/>
              <a:gd name="connsiteX3" fmla="*/ 11568075 w 11568075"/>
              <a:gd name="connsiteY3" fmla="*/ 3959647 h 3959647"/>
              <a:gd name="connsiteX4" fmla="*/ 8769759 w 11568075"/>
              <a:gd name="connsiteY4" fmla="*/ 3944350 h 3959647"/>
              <a:gd name="connsiteX5" fmla="*/ 0 w 11568075"/>
              <a:gd name="connsiteY5" fmla="*/ 3959647 h 3959647"/>
              <a:gd name="connsiteX6" fmla="*/ 0 w 11568075"/>
              <a:gd name="connsiteY6" fmla="*/ 0 h 3959647"/>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769759 w 11568075"/>
              <a:gd name="connsiteY4" fmla="*/ 3944350 h 3974944"/>
              <a:gd name="connsiteX5" fmla="*/ 3219859 w 11568075"/>
              <a:gd name="connsiteY5" fmla="*/ 3974944 h 3974944"/>
              <a:gd name="connsiteX6" fmla="*/ 0 w 11568075"/>
              <a:gd name="connsiteY6" fmla="*/ 3959647 h 3974944"/>
              <a:gd name="connsiteX7" fmla="*/ 0 w 11568075"/>
              <a:gd name="connsiteY7" fmla="*/ 0 h 3974944"/>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21985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769759 w 11568075"/>
              <a:gd name="connsiteY4" fmla="*/ 3944350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0159 w 11568075"/>
              <a:gd name="connsiteY4" fmla="*/ 3950757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90241"/>
              <a:gd name="connsiteX1" fmla="*/ 11568075 w 11568075"/>
              <a:gd name="connsiteY1" fmla="*/ 0 h 3990241"/>
              <a:gd name="connsiteX2" fmla="*/ 11568075 w 11568075"/>
              <a:gd name="connsiteY2" fmla="*/ 3959647 h 3990241"/>
              <a:gd name="connsiteX3" fmla="*/ 11568075 w 11568075"/>
              <a:gd name="connsiteY3" fmla="*/ 3959647 h 3990241"/>
              <a:gd name="connsiteX4" fmla="*/ 8166509 w 11568075"/>
              <a:gd name="connsiteY4" fmla="*/ 3963571 h 3990241"/>
              <a:gd name="connsiteX5" fmla="*/ 5797959 w 11568075"/>
              <a:gd name="connsiteY5" fmla="*/ 3990241 h 3990241"/>
              <a:gd name="connsiteX6" fmla="*/ 3378609 w 11568075"/>
              <a:gd name="connsiteY6" fmla="*/ 3974944 h 3990241"/>
              <a:gd name="connsiteX7" fmla="*/ 0 w 11568075"/>
              <a:gd name="connsiteY7" fmla="*/ 3959647 h 3990241"/>
              <a:gd name="connsiteX8" fmla="*/ 0 w 11568075"/>
              <a:gd name="connsiteY8" fmla="*/ 0 h 3990241"/>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66509 w 11568075"/>
              <a:gd name="connsiteY4" fmla="*/ 3963571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68075 w 11568075"/>
              <a:gd name="connsiteY3" fmla="*/ 3959647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0 w 11568075"/>
              <a:gd name="connsiteY7" fmla="*/ 3959647 h 3974944"/>
              <a:gd name="connsiteX8" fmla="*/ 0 w 11568075"/>
              <a:gd name="connsiteY8" fmla="*/ 0 h 3974944"/>
              <a:gd name="connsiteX0" fmla="*/ 0 w 11568075"/>
              <a:gd name="connsiteY0" fmla="*/ 0 h 3974944"/>
              <a:gd name="connsiteX1" fmla="*/ 11568075 w 11568075"/>
              <a:gd name="connsiteY1" fmla="*/ 0 h 3974944"/>
              <a:gd name="connsiteX2" fmla="*/ 11568075 w 11568075"/>
              <a:gd name="connsiteY2" fmla="*/ 3959647 h 3974944"/>
              <a:gd name="connsiteX3" fmla="*/ 11558976 w 11568075"/>
              <a:gd name="connsiteY3" fmla="*/ 3973364 h 3974944"/>
              <a:gd name="connsiteX4" fmla="*/ 8148312 w 11568075"/>
              <a:gd name="connsiteY4" fmla="*/ 3968144 h 3974944"/>
              <a:gd name="connsiteX5" fmla="*/ 5753509 w 11568075"/>
              <a:gd name="connsiteY5" fmla="*/ 2471828 h 3974944"/>
              <a:gd name="connsiteX6" fmla="*/ 3378609 w 11568075"/>
              <a:gd name="connsiteY6" fmla="*/ 3974944 h 3974944"/>
              <a:gd name="connsiteX7" fmla="*/ 4550 w 11568075"/>
              <a:gd name="connsiteY7" fmla="*/ 3973364 h 3974944"/>
              <a:gd name="connsiteX8" fmla="*/ 0 w 11568075"/>
              <a:gd name="connsiteY8" fmla="*/ 0 h 397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8075" h="3974944">
                <a:moveTo>
                  <a:pt x="0" y="0"/>
                </a:moveTo>
                <a:lnTo>
                  <a:pt x="11568075" y="0"/>
                </a:lnTo>
                <a:lnTo>
                  <a:pt x="11568075" y="3959647"/>
                </a:lnTo>
                <a:lnTo>
                  <a:pt x="11558976" y="3973364"/>
                </a:lnTo>
                <a:lnTo>
                  <a:pt x="8148312" y="3968144"/>
                </a:lnTo>
                <a:cubicBezTo>
                  <a:pt x="8010729" y="3663100"/>
                  <a:pt x="7370642" y="2488566"/>
                  <a:pt x="5753509" y="2471828"/>
                </a:cubicBezTo>
                <a:cubicBezTo>
                  <a:pt x="4212576" y="2505170"/>
                  <a:pt x="3579692" y="3595635"/>
                  <a:pt x="3378609" y="3974944"/>
                </a:cubicBezTo>
                <a:lnTo>
                  <a:pt x="4550" y="3973364"/>
                </a:lnTo>
                <a:cubicBezTo>
                  <a:pt x="3033" y="2648909"/>
                  <a:pt x="1517" y="1324455"/>
                  <a:pt x="0" y="0"/>
                </a:cubicBezTo>
                <a:close/>
              </a:path>
            </a:pathLst>
          </a:custGeom>
        </p:spPr>
        <p:txBody>
          <a:bodyPr/>
          <a:lstStyle/>
          <a:p>
            <a:r>
              <a:rPr lang="en-US"/>
              <a:t>Click icon to add picture</a:t>
            </a:r>
          </a:p>
        </p:txBody>
      </p:sp>
      <p:pic>
        <p:nvPicPr>
          <p:cNvPr id="25" name="Picture 24" descr="Oregon Health Authority Logo">
            <a:extLst>
              <a:ext uri="{FF2B5EF4-FFF2-40B4-BE49-F238E27FC236}">
                <a16:creationId xmlns:a16="http://schemas.microsoft.com/office/drawing/2014/main" id="{0F736C01-5BB1-6DB4-C5F0-7B85F304B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0973" y="3618698"/>
            <a:ext cx="2510050" cy="822117"/>
          </a:xfrm>
          <a:prstGeom prst="rect">
            <a:avLst/>
          </a:prstGeom>
        </p:spPr>
      </p:pic>
      <p:sp>
        <p:nvSpPr>
          <p:cNvPr id="2" name="Slide Number Placeholder 1">
            <a:extLst>
              <a:ext uri="{FF2B5EF4-FFF2-40B4-BE49-F238E27FC236}">
                <a16:creationId xmlns:a16="http://schemas.microsoft.com/office/drawing/2014/main" id="{32FE6E0E-1F48-BA20-C86E-38B8DDFD0AFE}"/>
              </a:ext>
            </a:extLst>
          </p:cNvPr>
          <p:cNvSpPr>
            <a:spLocks noGrp="1"/>
          </p:cNvSpPr>
          <p:nvPr>
            <p:ph type="sldNum" sz="quarter" idx="16"/>
          </p:nvPr>
        </p:nvSpPr>
        <p:spPr>
          <a:xfrm>
            <a:off x="9584364" y="6405415"/>
            <a:ext cx="2272706" cy="184259"/>
          </a:xfrm>
        </p:spPr>
        <p:txBody>
          <a:bodyPr/>
          <a:lstStyle>
            <a:lvl1pPr>
              <a:defRPr>
                <a:solidFill>
                  <a:srgbClr val="064276"/>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266996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Transition Slide 4">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49" y="3354071"/>
            <a:ext cx="9080500" cy="1517032"/>
          </a:xfrm>
        </p:spPr>
        <p:txBody>
          <a:bodyPr>
            <a:normAutofit/>
          </a:bodyPr>
          <a:lstStyle>
            <a:lvl1pPr marL="0" indent="0" algn="ctr">
              <a:buNone/>
              <a:defRPr sz="2900" b="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a:t>
            </a:r>
          </a:p>
        </p:txBody>
      </p:sp>
      <p:pic>
        <p:nvPicPr>
          <p:cNvPr id="4" name="Picture 3" descr="Oregon Health Authority Logo">
            <a:extLst>
              <a:ext uri="{FF2B5EF4-FFF2-40B4-BE49-F238E27FC236}">
                <a16:creationId xmlns:a16="http://schemas.microsoft.com/office/drawing/2014/main" id="{55C8AD8A-DB00-DD70-9CC8-D3FA64CB4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7912" y="5112731"/>
            <a:ext cx="3056174" cy="1000989"/>
          </a:xfrm>
          <a:prstGeom prst="rect">
            <a:avLst/>
          </a:prstGeom>
        </p:spPr>
      </p:pic>
      <p:cxnSp>
        <p:nvCxnSpPr>
          <p:cNvPr id="14" name="Straight Connector 13">
            <a:extLst>
              <a:ext uri="{FF2B5EF4-FFF2-40B4-BE49-F238E27FC236}">
                <a16:creationId xmlns:a16="http://schemas.microsoft.com/office/drawing/2014/main" id="{9136EC91-B2F1-4408-8006-8100ADB73BC1}"/>
              </a:ext>
              <a:ext uri="{C183D7F6-B498-43B3-948B-1728B52AA6E4}">
                <adec:decorative xmlns:adec="http://schemas.microsoft.com/office/drawing/2017/decorative" val="1"/>
              </a:ext>
            </a:extLst>
          </p:cNvPr>
          <p:cNvCxnSpPr/>
          <p:nvPr userDrawn="1"/>
        </p:nvCxnSpPr>
        <p:spPr>
          <a:xfrm>
            <a:off x="1555749" y="3182620"/>
            <a:ext cx="9080501" cy="0"/>
          </a:xfrm>
          <a:prstGeom prst="line">
            <a:avLst/>
          </a:prstGeom>
          <a:ln w="12700">
            <a:solidFill>
              <a:srgbClr val="EC5A24"/>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CC9F9B3C-6477-676C-0FAB-7E4939B4DCAF}"/>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AED25A9A-A0A3-4F04-89D2-B164D5626F96}"/>
              </a:ext>
            </a:extLst>
          </p:cNvPr>
          <p:cNvSpPr>
            <a:spLocks noGrp="1"/>
          </p:cNvSpPr>
          <p:nvPr>
            <p:ph type="sldNum" sz="quarter" idx="10"/>
          </p:nvPr>
        </p:nvSpPr>
        <p:spPr/>
        <p:txBody>
          <a:bodyPr/>
          <a:lstStyle/>
          <a:p>
            <a:fld id="{58339581-759F-43B7-B47D-47F906F0E294}" type="slidenum">
              <a:rPr lang="en-US" smtClean="0"/>
              <a:pPr/>
              <a:t>‹#›</a:t>
            </a:fld>
            <a:endParaRPr lang="en-US"/>
          </a:p>
        </p:txBody>
      </p:sp>
    </p:spTree>
    <p:extLst>
      <p:ext uri="{BB962C8B-B14F-4D97-AF65-F5344CB8AC3E}">
        <p14:creationId xmlns:p14="http://schemas.microsoft.com/office/powerpoint/2010/main" val="38181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A5499-3C11-4CAB-AC37-D0030E7524F8}"/>
              </a:ext>
            </a:extLst>
          </p:cNvPr>
          <p:cNvSpPr>
            <a:spLocks noGrp="1"/>
          </p:cNvSpPr>
          <p:nvPr>
            <p:ph type="title"/>
          </p:nvPr>
        </p:nvSpPr>
        <p:spPr>
          <a:xfrm>
            <a:off x="635001" y="392952"/>
            <a:ext cx="10922000" cy="8255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EF11A70-DB22-46CA-9CE1-A355569781F6}"/>
              </a:ext>
            </a:extLst>
          </p:cNvPr>
          <p:cNvSpPr>
            <a:spLocks noGrp="1"/>
          </p:cNvSpPr>
          <p:nvPr>
            <p:ph type="body" idx="1"/>
          </p:nvPr>
        </p:nvSpPr>
        <p:spPr>
          <a:xfrm>
            <a:off x="635000" y="1386092"/>
            <a:ext cx="10922000" cy="4635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4216EA3-2CF2-ABC8-AA31-9A17708D4CFE}"/>
              </a:ext>
            </a:extLst>
          </p:cNvPr>
          <p:cNvSpPr txBox="1">
            <a:spLocks/>
          </p:cNvSpPr>
          <p:nvPr userDrawn="1"/>
        </p:nvSpPr>
        <p:spPr>
          <a:xfrm>
            <a:off x="9867014" y="6470731"/>
            <a:ext cx="2028157" cy="184259"/>
          </a:xfrm>
          <a:prstGeom prst="rect">
            <a:avLst/>
          </a:prstGeom>
        </p:spPr>
        <p:txBody>
          <a:bodyPr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339581-759F-43B7-B47D-47F906F0E294}" type="slidenum">
              <a:rPr lang="en-US" smtClean="0"/>
              <a:pPr/>
              <a:t>‹#›</a:t>
            </a:fld>
            <a:endParaRPr lang="en-US"/>
          </a:p>
        </p:txBody>
      </p:sp>
      <p:sp>
        <p:nvSpPr>
          <p:cNvPr id="5" name="Rectangle 4">
            <a:extLst>
              <a:ext uri="{FF2B5EF4-FFF2-40B4-BE49-F238E27FC236}">
                <a16:creationId xmlns:a16="http://schemas.microsoft.com/office/drawing/2014/main" id="{9D1DD25A-4E81-F5D6-12C4-2CFC4937CDCB}"/>
              </a:ext>
              <a:ext uri="{C183D7F6-B498-43B3-948B-1728B52AA6E4}">
                <adec:decorative xmlns:adec="http://schemas.microsoft.com/office/drawing/2017/decorative" val="1"/>
              </a:ext>
            </a:extLst>
          </p:cNvPr>
          <p:cNvSpPr/>
          <p:nvPr userDrawn="1"/>
        </p:nvSpPr>
        <p:spPr bwMode="auto">
          <a:xfrm>
            <a:off x="350293" y="6427188"/>
            <a:ext cx="11566262" cy="274320"/>
          </a:xfrm>
          <a:prstGeom prst="rect">
            <a:avLst/>
          </a:prstGeom>
          <a:solidFill>
            <a:srgbClr val="06427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7" name="Slide Number Placeholder 5">
            <a:extLst>
              <a:ext uri="{FF2B5EF4-FFF2-40B4-BE49-F238E27FC236}">
                <a16:creationId xmlns:a16="http://schemas.microsoft.com/office/drawing/2014/main" id="{33289738-711B-0810-8BEC-C29CC11AA06B}"/>
              </a:ext>
            </a:extLst>
          </p:cNvPr>
          <p:cNvSpPr>
            <a:spLocks noGrp="1"/>
          </p:cNvSpPr>
          <p:nvPr>
            <p:ph type="sldNum" sz="quarter" idx="4"/>
          </p:nvPr>
        </p:nvSpPr>
        <p:spPr>
          <a:xfrm>
            <a:off x="9589807" y="6470731"/>
            <a:ext cx="2272706" cy="184259"/>
          </a:xfrm>
          <a:prstGeom prst="rect">
            <a:avLst/>
          </a:prstGeom>
        </p:spPr>
        <p:txBody>
          <a:bodyPr anchor="ctr"/>
          <a:lstStyle>
            <a:lvl1pPr algn="r">
              <a:defRPr sz="1400">
                <a:solidFill>
                  <a:schemeClr val="bg1"/>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36720830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4346" r:id="rId4"/>
    <p:sldLayoutId id="2147483678" r:id="rId5"/>
    <p:sldLayoutId id="2147483679" r:id="rId6"/>
    <p:sldLayoutId id="2147483680" r:id="rId7"/>
    <p:sldLayoutId id="2147483681" r:id="rId8"/>
    <p:sldLayoutId id="2147484347" r:id="rId9"/>
    <p:sldLayoutId id="2147483683" r:id="rId10"/>
    <p:sldLayoutId id="2147483684" r:id="rId11"/>
    <p:sldLayoutId id="2147483685" r:id="rId12"/>
    <p:sldLayoutId id="2147483686" r:id="rId13"/>
    <p:sldLayoutId id="2147484348" r:id="rId14"/>
    <p:sldLayoutId id="2147483688" r:id="rId15"/>
    <p:sldLayoutId id="2147483689" r:id="rId16"/>
    <p:sldLayoutId id="2147483690" r:id="rId17"/>
    <p:sldLayoutId id="2147483691" r:id="rId18"/>
    <p:sldLayoutId id="2147483692" r:id="rId19"/>
    <p:sldLayoutId id="2147483693" r:id="rId20"/>
    <p:sldLayoutId id="2147483694" r:id="rId21"/>
    <p:sldLayoutId id="2147484351" r:id="rId22"/>
  </p:sldLayoutIdLst>
  <p:hf hdr="0" ftr="0"/>
  <p:txStyles>
    <p:titleStyle>
      <a:lvl1pPr algn="l" defTabSz="914400" rtl="0" eaLnBrk="1" latinLnBrk="0" hangingPunct="1">
        <a:lnSpc>
          <a:spcPct val="90000"/>
        </a:lnSpc>
        <a:spcBef>
          <a:spcPct val="0"/>
        </a:spcBef>
        <a:buNone/>
        <a:defRPr sz="3500" b="1" kern="1200" cap="none" spc="0" baseline="0">
          <a:solidFill>
            <a:srgbClr val="06427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5715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9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3pPr>
      <a:lvl4pPr marL="914400" indent="0" algn="l" defTabSz="914400" rtl="0" eaLnBrk="1" latinLnBrk="0" hangingPunct="1">
        <a:lnSpc>
          <a:spcPct val="9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4pPr>
      <a:lvl5pPr marL="1143000" indent="0" algn="l" defTabSz="914400" rtl="0" eaLnBrk="1" latinLnBrk="0" hangingPunct="1">
        <a:lnSpc>
          <a:spcPct val="9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5pPr>
      <a:lvl6pPr marL="13716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002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18288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20574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00">
          <p15:clr>
            <a:srgbClr val="F26B43"/>
          </p15:clr>
        </p15:guide>
        <p15:guide id="4" pos="900">
          <p15:clr>
            <a:srgbClr val="F26B43"/>
          </p15:clr>
        </p15:guide>
        <p15:guide id="5" pos="980">
          <p15:clr>
            <a:srgbClr val="F26B43"/>
          </p15:clr>
        </p15:guide>
        <p15:guide id="6" pos="1480">
          <p15:clr>
            <a:srgbClr val="F26B43"/>
          </p15:clr>
        </p15:guide>
        <p15:guide id="7" pos="1560">
          <p15:clr>
            <a:srgbClr val="F26B43"/>
          </p15:clr>
        </p15:guide>
        <p15:guide id="8" pos="2060">
          <p15:clr>
            <a:srgbClr val="F26B43"/>
          </p15:clr>
        </p15:guide>
        <p15:guide id="9" pos="2140">
          <p15:clr>
            <a:srgbClr val="F26B43"/>
          </p15:clr>
        </p15:guide>
        <p15:guide id="10" pos="2640">
          <p15:clr>
            <a:srgbClr val="F26B43"/>
          </p15:clr>
        </p15:guide>
        <p15:guide id="11" pos="2720">
          <p15:clr>
            <a:srgbClr val="F26B43"/>
          </p15:clr>
        </p15:guide>
        <p15:guide id="12" pos="3220">
          <p15:clr>
            <a:srgbClr val="F26B43"/>
          </p15:clr>
        </p15:guide>
        <p15:guide id="13" pos="3300">
          <p15:clr>
            <a:srgbClr val="F26B43"/>
          </p15:clr>
        </p15:guide>
        <p15:guide id="14" pos="3800">
          <p15:clr>
            <a:srgbClr val="F26B43"/>
          </p15:clr>
        </p15:guide>
        <p15:guide id="15" pos="3880">
          <p15:clr>
            <a:srgbClr val="F26B43"/>
          </p15:clr>
        </p15:guide>
        <p15:guide id="16" pos="4380">
          <p15:clr>
            <a:srgbClr val="F26B43"/>
          </p15:clr>
        </p15:guide>
        <p15:guide id="17" pos="4460">
          <p15:clr>
            <a:srgbClr val="F26B43"/>
          </p15:clr>
        </p15:guide>
        <p15:guide id="18" pos="4960">
          <p15:clr>
            <a:srgbClr val="F26B43"/>
          </p15:clr>
        </p15:guide>
        <p15:guide id="19" pos="5040">
          <p15:clr>
            <a:srgbClr val="F26B43"/>
          </p15:clr>
        </p15:guide>
        <p15:guide id="20" pos="5540">
          <p15:clr>
            <a:srgbClr val="F26B43"/>
          </p15:clr>
        </p15:guide>
        <p15:guide id="21" pos="5620">
          <p15:clr>
            <a:srgbClr val="F26B43"/>
          </p15:clr>
        </p15:guide>
        <p15:guide id="22" pos="6120">
          <p15:clr>
            <a:srgbClr val="F26B43"/>
          </p15:clr>
        </p15:guide>
        <p15:guide id="23" pos="6200">
          <p15:clr>
            <a:srgbClr val="F26B43"/>
          </p15:clr>
        </p15:guide>
        <p15:guide id="24" pos="6700">
          <p15:clr>
            <a:srgbClr val="F26B43"/>
          </p15:clr>
        </p15:guide>
        <p15:guide id="25" pos="6780">
          <p15:clr>
            <a:srgbClr val="F26B43"/>
          </p15:clr>
        </p15:guide>
        <p15:guide id="26" pos="7280">
          <p15:clr>
            <a:srgbClr val="F26B43"/>
          </p15:clr>
        </p15:guide>
        <p15:guide id="27" orient="horz">
          <p15:clr>
            <a:srgbClr val="F26B43"/>
          </p15:clr>
        </p15:guide>
        <p15:guide id="28" orient="horz" pos="4320">
          <p15:clr>
            <a:srgbClr val="F26B43"/>
          </p15:clr>
        </p15:guide>
        <p15:guide id="29" orient="horz" pos="400">
          <p15:clr>
            <a:srgbClr val="F26B43"/>
          </p15:clr>
        </p15:guide>
        <p15:guide id="30" orient="horz" pos="920">
          <p15:clr>
            <a:srgbClr val="F26B43"/>
          </p15:clr>
        </p15:guide>
        <p15:guide id="31" orient="horz" pos="1000">
          <p15:clr>
            <a:srgbClr val="F26B43"/>
          </p15:clr>
        </p15:guide>
        <p15:guide id="32" orient="horz" pos="1520">
          <p15:clr>
            <a:srgbClr val="F26B43"/>
          </p15:clr>
        </p15:guide>
        <p15:guide id="33" orient="horz" pos="1600">
          <p15:clr>
            <a:srgbClr val="F26B43"/>
          </p15:clr>
        </p15:guide>
        <p15:guide id="34" orient="horz" pos="2120">
          <p15:clr>
            <a:srgbClr val="F26B43"/>
          </p15:clr>
        </p15:guide>
        <p15:guide id="35" orient="horz" pos="2200">
          <p15:clr>
            <a:srgbClr val="F26B43"/>
          </p15:clr>
        </p15:guide>
        <p15:guide id="36" orient="horz" pos="2720">
          <p15:clr>
            <a:srgbClr val="F26B43"/>
          </p15:clr>
        </p15:guide>
        <p15:guide id="37" orient="horz" pos="2800">
          <p15:clr>
            <a:srgbClr val="F26B43"/>
          </p15:clr>
        </p15:guide>
        <p15:guide id="38" orient="horz" pos="3336">
          <p15:clr>
            <a:srgbClr val="F26B43"/>
          </p15:clr>
        </p15:guide>
        <p15:guide id="39" orient="horz" pos="3400">
          <p15:clr>
            <a:srgbClr val="F26B43"/>
          </p15:clr>
        </p15:guide>
        <p15:guide id="40" orient="horz" pos="39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A5499-3C11-4CAB-AC37-D0030E7524F8}"/>
              </a:ext>
            </a:extLst>
          </p:cNvPr>
          <p:cNvSpPr>
            <a:spLocks noGrp="1"/>
          </p:cNvSpPr>
          <p:nvPr>
            <p:ph type="title"/>
          </p:nvPr>
        </p:nvSpPr>
        <p:spPr>
          <a:xfrm>
            <a:off x="635001" y="392952"/>
            <a:ext cx="10922000" cy="8255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EF11A70-DB22-46CA-9CE1-A355569781F6}"/>
              </a:ext>
            </a:extLst>
          </p:cNvPr>
          <p:cNvSpPr>
            <a:spLocks noGrp="1"/>
          </p:cNvSpPr>
          <p:nvPr>
            <p:ph type="body" idx="1"/>
          </p:nvPr>
        </p:nvSpPr>
        <p:spPr>
          <a:xfrm>
            <a:off x="635000" y="1386092"/>
            <a:ext cx="10922000" cy="4635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4216EA3-2CF2-ABC8-AA31-9A17708D4CFE}"/>
              </a:ext>
            </a:extLst>
          </p:cNvPr>
          <p:cNvSpPr txBox="1">
            <a:spLocks/>
          </p:cNvSpPr>
          <p:nvPr userDrawn="1"/>
        </p:nvSpPr>
        <p:spPr>
          <a:xfrm>
            <a:off x="9867014" y="6470731"/>
            <a:ext cx="2028157" cy="184259"/>
          </a:xfrm>
          <a:prstGeom prst="rect">
            <a:avLst/>
          </a:prstGeom>
        </p:spPr>
        <p:txBody>
          <a:bodyPr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339581-759F-43B7-B47D-47F906F0E294}" type="slidenum">
              <a:rPr lang="en-US" smtClean="0"/>
              <a:pPr/>
              <a:t>‹#›</a:t>
            </a:fld>
            <a:endParaRPr lang="en-US"/>
          </a:p>
        </p:txBody>
      </p:sp>
      <p:sp>
        <p:nvSpPr>
          <p:cNvPr id="5" name="Rectangle 4">
            <a:extLst>
              <a:ext uri="{FF2B5EF4-FFF2-40B4-BE49-F238E27FC236}">
                <a16:creationId xmlns:a16="http://schemas.microsoft.com/office/drawing/2014/main" id="{9D1DD25A-4E81-F5D6-12C4-2CFC4937CDCB}"/>
              </a:ext>
              <a:ext uri="{C183D7F6-B498-43B3-948B-1728B52AA6E4}">
                <adec:decorative xmlns:adec="http://schemas.microsoft.com/office/drawing/2017/decorative" val="1"/>
              </a:ext>
            </a:extLst>
          </p:cNvPr>
          <p:cNvSpPr/>
          <p:nvPr userDrawn="1"/>
        </p:nvSpPr>
        <p:spPr bwMode="auto">
          <a:xfrm>
            <a:off x="350293" y="6427188"/>
            <a:ext cx="11566262" cy="27432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7" name="Slide Number Placeholder 5">
            <a:extLst>
              <a:ext uri="{FF2B5EF4-FFF2-40B4-BE49-F238E27FC236}">
                <a16:creationId xmlns:a16="http://schemas.microsoft.com/office/drawing/2014/main" id="{33289738-711B-0810-8BEC-C29CC11AA06B}"/>
              </a:ext>
            </a:extLst>
          </p:cNvPr>
          <p:cNvSpPr>
            <a:spLocks noGrp="1"/>
          </p:cNvSpPr>
          <p:nvPr>
            <p:ph type="sldNum" sz="quarter" idx="4"/>
          </p:nvPr>
        </p:nvSpPr>
        <p:spPr>
          <a:xfrm>
            <a:off x="9589807" y="6470731"/>
            <a:ext cx="2272706" cy="184259"/>
          </a:xfrm>
          <a:prstGeom prst="rect">
            <a:avLst/>
          </a:prstGeom>
        </p:spPr>
        <p:txBody>
          <a:bodyPr anchor="ctr"/>
          <a:lstStyle>
            <a:lvl1pPr algn="r">
              <a:defRPr sz="1400">
                <a:solidFill>
                  <a:schemeClr val="bg1"/>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221089597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4349" r:id="rId7"/>
    <p:sldLayoutId id="2147484350"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Lst>
  <p:hf hdr="0" ftr="0"/>
  <p:txStyles>
    <p:titleStyle>
      <a:lvl1pPr algn="l" defTabSz="914400" rtl="0" eaLnBrk="1" latinLnBrk="0" hangingPunct="1">
        <a:lnSpc>
          <a:spcPct val="90000"/>
        </a:lnSpc>
        <a:spcBef>
          <a:spcPct val="0"/>
        </a:spcBef>
        <a:buNone/>
        <a:defRPr sz="3500" b="1" kern="1200" cap="none" spc="0" baseline="0">
          <a:solidFill>
            <a:srgbClr val="06427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5715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9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3pPr>
      <a:lvl4pPr marL="914400" indent="0" algn="l" defTabSz="914400" rtl="0" eaLnBrk="1" latinLnBrk="0" hangingPunct="1">
        <a:lnSpc>
          <a:spcPct val="9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4pPr>
      <a:lvl5pPr marL="1143000" indent="0" algn="l" defTabSz="914400" rtl="0" eaLnBrk="1" latinLnBrk="0" hangingPunct="1">
        <a:lnSpc>
          <a:spcPct val="90000"/>
        </a:lnSpc>
        <a:spcBef>
          <a:spcPts val="500"/>
        </a:spcBef>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5pPr>
      <a:lvl6pPr marL="13716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002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18288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20574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00">
          <p15:clr>
            <a:srgbClr val="F26B43"/>
          </p15:clr>
        </p15:guide>
        <p15:guide id="4" pos="900">
          <p15:clr>
            <a:srgbClr val="F26B43"/>
          </p15:clr>
        </p15:guide>
        <p15:guide id="5" pos="980">
          <p15:clr>
            <a:srgbClr val="F26B43"/>
          </p15:clr>
        </p15:guide>
        <p15:guide id="6" pos="1480">
          <p15:clr>
            <a:srgbClr val="F26B43"/>
          </p15:clr>
        </p15:guide>
        <p15:guide id="7" pos="1560">
          <p15:clr>
            <a:srgbClr val="F26B43"/>
          </p15:clr>
        </p15:guide>
        <p15:guide id="8" pos="2060">
          <p15:clr>
            <a:srgbClr val="F26B43"/>
          </p15:clr>
        </p15:guide>
        <p15:guide id="9" pos="2140">
          <p15:clr>
            <a:srgbClr val="F26B43"/>
          </p15:clr>
        </p15:guide>
        <p15:guide id="10" pos="2640">
          <p15:clr>
            <a:srgbClr val="F26B43"/>
          </p15:clr>
        </p15:guide>
        <p15:guide id="11" pos="2720">
          <p15:clr>
            <a:srgbClr val="F26B43"/>
          </p15:clr>
        </p15:guide>
        <p15:guide id="12" pos="3220">
          <p15:clr>
            <a:srgbClr val="F26B43"/>
          </p15:clr>
        </p15:guide>
        <p15:guide id="13" pos="3300">
          <p15:clr>
            <a:srgbClr val="F26B43"/>
          </p15:clr>
        </p15:guide>
        <p15:guide id="14" pos="3800">
          <p15:clr>
            <a:srgbClr val="F26B43"/>
          </p15:clr>
        </p15:guide>
        <p15:guide id="15" pos="3880">
          <p15:clr>
            <a:srgbClr val="F26B43"/>
          </p15:clr>
        </p15:guide>
        <p15:guide id="16" pos="4380">
          <p15:clr>
            <a:srgbClr val="F26B43"/>
          </p15:clr>
        </p15:guide>
        <p15:guide id="17" pos="4460">
          <p15:clr>
            <a:srgbClr val="F26B43"/>
          </p15:clr>
        </p15:guide>
        <p15:guide id="18" pos="4960">
          <p15:clr>
            <a:srgbClr val="F26B43"/>
          </p15:clr>
        </p15:guide>
        <p15:guide id="19" pos="5040">
          <p15:clr>
            <a:srgbClr val="F26B43"/>
          </p15:clr>
        </p15:guide>
        <p15:guide id="20" pos="5540">
          <p15:clr>
            <a:srgbClr val="F26B43"/>
          </p15:clr>
        </p15:guide>
        <p15:guide id="21" pos="5620">
          <p15:clr>
            <a:srgbClr val="F26B43"/>
          </p15:clr>
        </p15:guide>
        <p15:guide id="22" pos="6120">
          <p15:clr>
            <a:srgbClr val="F26B43"/>
          </p15:clr>
        </p15:guide>
        <p15:guide id="23" pos="6200">
          <p15:clr>
            <a:srgbClr val="F26B43"/>
          </p15:clr>
        </p15:guide>
        <p15:guide id="24" pos="6700">
          <p15:clr>
            <a:srgbClr val="F26B43"/>
          </p15:clr>
        </p15:guide>
        <p15:guide id="25" pos="6780">
          <p15:clr>
            <a:srgbClr val="F26B43"/>
          </p15:clr>
        </p15:guide>
        <p15:guide id="26" pos="7280">
          <p15:clr>
            <a:srgbClr val="F26B43"/>
          </p15:clr>
        </p15:guide>
        <p15:guide id="27" orient="horz">
          <p15:clr>
            <a:srgbClr val="F26B43"/>
          </p15:clr>
        </p15:guide>
        <p15:guide id="28" orient="horz" pos="4320">
          <p15:clr>
            <a:srgbClr val="F26B43"/>
          </p15:clr>
        </p15:guide>
        <p15:guide id="29" orient="horz" pos="400">
          <p15:clr>
            <a:srgbClr val="F26B43"/>
          </p15:clr>
        </p15:guide>
        <p15:guide id="30" orient="horz" pos="920">
          <p15:clr>
            <a:srgbClr val="F26B43"/>
          </p15:clr>
        </p15:guide>
        <p15:guide id="31" orient="horz" pos="1000">
          <p15:clr>
            <a:srgbClr val="F26B43"/>
          </p15:clr>
        </p15:guide>
        <p15:guide id="32" orient="horz" pos="1520">
          <p15:clr>
            <a:srgbClr val="F26B43"/>
          </p15:clr>
        </p15:guide>
        <p15:guide id="33" orient="horz" pos="1600">
          <p15:clr>
            <a:srgbClr val="F26B43"/>
          </p15:clr>
        </p15:guide>
        <p15:guide id="34" orient="horz" pos="2120">
          <p15:clr>
            <a:srgbClr val="F26B43"/>
          </p15:clr>
        </p15:guide>
        <p15:guide id="35" orient="horz" pos="2200">
          <p15:clr>
            <a:srgbClr val="F26B43"/>
          </p15:clr>
        </p15:guide>
        <p15:guide id="36" orient="horz" pos="2720">
          <p15:clr>
            <a:srgbClr val="F26B43"/>
          </p15:clr>
        </p15:guide>
        <p15:guide id="37" orient="horz" pos="2800">
          <p15:clr>
            <a:srgbClr val="F26B43"/>
          </p15:clr>
        </p15:guide>
        <p15:guide id="38" orient="horz" pos="3336">
          <p15:clr>
            <a:srgbClr val="F26B43"/>
          </p15:clr>
        </p15:guide>
        <p15:guide id="39" orient="horz" pos="3400">
          <p15:clr>
            <a:srgbClr val="F26B43"/>
          </p15:clr>
        </p15:guide>
        <p15:guide id="40" orient="horz" pos="39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3.xml"/><Relationship Id="rId16" Type="http://schemas.openxmlformats.org/officeDocument/2006/relationships/hyperlink" Target="https://www.oregon.gov/oha/HSD/OHP/Pages/Clinical-Connections.aspx" TargetMode="Externa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HA/HSD/Medicaid-Policy/Pages/HRSN.aspx" TargetMode="Externa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hyperlink" Target="https://www.oregon.gov/oha/HSD/OHP/Pages/Nutrition.aspx" TargetMode="External"/><Relationship Id="rId4" Type="http://schemas.openxmlformats.org/officeDocument/2006/relationships/hyperlink" Target="https://www.oregon.gov/oha/HSD/OHP/Pages/Housing.aspx"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facebook.com/OregonHealthAuthority/" TargetMode="External"/><Relationship Id="rId3" Type="http://schemas.openxmlformats.org/officeDocument/2006/relationships/hyperlink" Target="https://www.oregon.gov/oha/erd/pages/oregon-health-news.aspx" TargetMode="External"/><Relationship Id="rId7" Type="http://schemas.openxmlformats.org/officeDocument/2006/relationships/hyperlink" Target="https://www.linkedin.com/company/oregon-health-authority"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hyperlink" Target="https://www.oregon.gov/oha/HSD/OHP/Pages/Clinical-Connections.aspx" TargetMode="External"/><Relationship Id="rId11" Type="http://schemas.openxmlformats.org/officeDocument/2006/relationships/image" Target="../media/image13.png"/><Relationship Id="rId5" Type="http://schemas.openxmlformats.org/officeDocument/2006/relationships/hyperlink" Target="https://www.oregon.gov/oha/pages/federal-changes.aspx" TargetMode="External"/><Relationship Id="rId10" Type="http://schemas.openxmlformats.org/officeDocument/2006/relationships/hyperlink" Target="https://www.instagram.com/oregonhealthauthority/" TargetMode="External"/><Relationship Id="rId4" Type="http://schemas.openxmlformats.org/officeDocument/2006/relationships/hyperlink" Target="https://www.oregon.gov/oha/hsd/ohp/pages/provider-matters.aspx" TargetMode="External"/><Relationship Id="rId9" Type="http://schemas.openxmlformats.org/officeDocument/2006/relationships/hyperlink" Target="https://www.facebook.com/OHAespano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5B4698-03B9-F6D9-2B81-5B4EF257B325}"/>
              </a:ext>
            </a:extLst>
          </p:cNvPr>
          <p:cNvSpPr>
            <a:spLocks noGrp="1"/>
          </p:cNvSpPr>
          <p:nvPr>
            <p:ph type="ctrTitle"/>
          </p:nvPr>
        </p:nvSpPr>
        <p:spPr>
          <a:xfrm>
            <a:off x="922455" y="3238243"/>
            <a:ext cx="10299032" cy="1468163"/>
          </a:xfrm>
        </p:spPr>
        <p:txBody>
          <a:bodyPr>
            <a:normAutofit fontScale="90000"/>
          </a:bodyPr>
          <a:lstStyle/>
          <a:p>
            <a:r>
              <a:rPr lang="en-US" sz="4000" dirty="0">
                <a:latin typeface="Arial"/>
                <a:cs typeface="Arial"/>
              </a:rPr>
              <a:t>Oregon Health Plan (OHP)</a:t>
            </a:r>
            <a:br>
              <a:rPr lang="en-US" sz="4000" dirty="0">
                <a:latin typeface="Arial"/>
                <a:cs typeface="Arial"/>
              </a:rPr>
            </a:br>
            <a:br>
              <a:rPr lang="en-US" sz="4000" dirty="0">
                <a:latin typeface="Arial"/>
                <a:cs typeface="Arial"/>
              </a:rPr>
            </a:br>
            <a:r>
              <a:rPr lang="en-US" sz="2000" dirty="0">
                <a:latin typeface="Arial"/>
                <a:cs typeface="Arial"/>
              </a:rPr>
              <a:t>Dawn Mautner, MD, MS</a:t>
            </a:r>
            <a:br>
              <a:rPr lang="en-US" sz="2000" dirty="0">
                <a:latin typeface="Arial"/>
                <a:cs typeface="Arial"/>
              </a:rPr>
            </a:br>
            <a:r>
              <a:rPr lang="en-US" sz="2000" dirty="0">
                <a:latin typeface="Arial"/>
                <a:cs typeface="Arial"/>
              </a:rPr>
              <a:t>Medicaid Medical Director</a:t>
            </a:r>
          </a:p>
        </p:txBody>
      </p:sp>
      <p:sp>
        <p:nvSpPr>
          <p:cNvPr id="4" name="Slide Number Placeholder 3">
            <a:extLst>
              <a:ext uri="{FF2B5EF4-FFF2-40B4-BE49-F238E27FC236}">
                <a16:creationId xmlns:a16="http://schemas.microsoft.com/office/drawing/2014/main" id="{6538C8DE-5436-ECBE-86E5-BF9AEEF321DC}"/>
              </a:ext>
            </a:extLst>
          </p:cNvPr>
          <p:cNvSpPr>
            <a:spLocks noGrp="1"/>
          </p:cNvSpPr>
          <p:nvPr>
            <p:ph type="sldNum" sz="quarter" idx="4294967295"/>
          </p:nvPr>
        </p:nvSpPr>
        <p:spPr>
          <a:xfrm>
            <a:off x="9920288" y="6470650"/>
            <a:ext cx="2271712" cy="1841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08ED51A-4C63-1F43-D031-D21CB178FBCC}"/>
              </a:ext>
            </a:extLst>
          </p:cNvPr>
          <p:cNvSpPr txBox="1"/>
          <p:nvPr/>
        </p:nvSpPr>
        <p:spPr>
          <a:xfrm>
            <a:off x="1087799" y="4874848"/>
            <a:ext cx="9968345"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D2A30"/>
                </a:solidFill>
                <a:effectLst/>
                <a:uLnTx/>
                <a:uFillTx/>
                <a:latin typeface="Arial"/>
                <a:ea typeface="+mn-ea"/>
                <a:cs typeface="+mn-cs"/>
              </a:rPr>
              <a:t>Shared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D2A30"/>
                </a:solidFill>
                <a:effectLst/>
                <a:uLnTx/>
                <a:uFillTx/>
                <a:latin typeface="Arial"/>
                <a:ea typeface="+mn-ea"/>
                <a:cs typeface="+mn-cs"/>
              </a:rPr>
              <a:t>Oregon Primary Care Association Polysubstance Use Disorders Work Group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D2A30"/>
                </a:solidFill>
                <a:effectLst/>
                <a:uLnTx/>
                <a:uFillTx/>
                <a:latin typeface="Arial"/>
                <a:ea typeface="+mn-ea"/>
                <a:cs typeface="+mn-cs"/>
              </a:rPr>
              <a:t>Wednesday, May 28, 2025</a:t>
            </a:r>
          </a:p>
        </p:txBody>
      </p:sp>
    </p:spTree>
    <p:extLst>
      <p:ext uri="{BB962C8B-B14F-4D97-AF65-F5344CB8AC3E}">
        <p14:creationId xmlns:p14="http://schemas.microsoft.com/office/powerpoint/2010/main" val="28207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DD7E-FA1C-374D-E9AC-0FDBC1722D85}"/>
              </a:ext>
            </a:extLst>
          </p:cNvPr>
          <p:cNvSpPr>
            <a:spLocks noGrp="1"/>
          </p:cNvSpPr>
          <p:nvPr>
            <p:ph type="title"/>
          </p:nvPr>
        </p:nvSpPr>
        <p:spPr/>
        <p:txBody>
          <a:bodyPr/>
          <a:lstStyle/>
          <a:p>
            <a:r>
              <a:rPr lang="en-US"/>
              <a:t>Oregon Health Plan (OHP / Medicaid) </a:t>
            </a:r>
          </a:p>
        </p:txBody>
      </p:sp>
      <p:sp>
        <p:nvSpPr>
          <p:cNvPr id="6" name="Content Placeholder 3">
            <a:extLst>
              <a:ext uri="{FF2B5EF4-FFF2-40B4-BE49-F238E27FC236}">
                <a16:creationId xmlns:a16="http://schemas.microsoft.com/office/drawing/2014/main" id="{5A012EA6-F54F-4F88-BC1E-873A7251E478}"/>
              </a:ext>
            </a:extLst>
          </p:cNvPr>
          <p:cNvSpPr>
            <a:spLocks noGrp="1"/>
          </p:cNvSpPr>
          <p:nvPr>
            <p:ph idx="1"/>
          </p:nvPr>
        </p:nvSpPr>
        <p:spPr>
          <a:xfrm>
            <a:off x="635001" y="1515147"/>
            <a:ext cx="5662929" cy="7628362"/>
          </a:xfrm>
        </p:spPr>
        <p:txBody>
          <a:bodyPr vert="horz" lIns="91440" tIns="45720" rIns="91440" bIns="45720" rtlCol="0" anchor="t">
            <a:normAutofit/>
          </a:bodyPr>
          <a:lstStyle/>
          <a:p>
            <a:r>
              <a:rPr lang="en-US"/>
              <a:t>Oregon has 1.4 million Medicaid members </a:t>
            </a:r>
          </a:p>
          <a:p>
            <a:endParaRPr lang="en-US" sz="100"/>
          </a:p>
          <a:p>
            <a:r>
              <a:rPr lang="en-US"/>
              <a:t>1 in 3 people in Oregon are covered by Medicaid </a:t>
            </a:r>
          </a:p>
          <a:p>
            <a:endParaRPr lang="en-US" sz="200"/>
          </a:p>
          <a:p>
            <a:r>
              <a:rPr lang="en-US"/>
              <a:t>57% of children in Oregon are covered by Medicaid </a:t>
            </a:r>
          </a:p>
          <a:p>
            <a:endParaRPr lang="en-US" sz="200"/>
          </a:p>
          <a:p>
            <a:r>
              <a:rPr lang="en-US"/>
              <a:t>Half of births in the state are covered by Medicaid</a:t>
            </a:r>
          </a:p>
          <a:p>
            <a:endParaRPr lang="en-US" sz="200"/>
          </a:p>
          <a:p>
            <a:r>
              <a:rPr lang="en-US"/>
              <a:t>2 out of every 3 nursing home residents rely on Medicaid </a:t>
            </a:r>
          </a:p>
          <a:p>
            <a:endParaRPr lang="en-US" sz="100"/>
          </a:p>
          <a:p>
            <a:r>
              <a:rPr lang="en-US"/>
              <a:t>Counties in rural areas typically have higher Medicaid enrollment </a:t>
            </a:r>
            <a:endParaRPr lang="en-US" sz="2800">
              <a:latin typeface="Arial"/>
              <a:cs typeface="Arial"/>
            </a:endParaRPr>
          </a:p>
          <a:p>
            <a:pPr marL="0" indent="0">
              <a:buNone/>
            </a:pPr>
            <a:endParaRPr lang="en-US"/>
          </a:p>
          <a:p>
            <a:pPr marL="0" indent="0">
              <a:buNone/>
            </a:pPr>
            <a:r>
              <a:rPr lang="en-US"/>
              <a:t> </a:t>
            </a:r>
          </a:p>
        </p:txBody>
      </p:sp>
      <p:sp>
        <p:nvSpPr>
          <p:cNvPr id="5" name="Slide Number Placeholder 4">
            <a:extLst>
              <a:ext uri="{FF2B5EF4-FFF2-40B4-BE49-F238E27FC236}">
                <a16:creationId xmlns:a16="http://schemas.microsoft.com/office/drawing/2014/main" id="{D63778A5-5526-CF05-3FE6-548B90DAC68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descr="This is a color-coded map of the counties of the State of Oregon and the percentage of their population receiving Medicaid benefits. Orange represents counties where 40% or more of the population is enrolled in Medicaid. Blue represents counties where 35-29% of the population is enrolled in Medicaid. Green represents counties where 30-34% of the population is enrolled in Medicaid. Yellow represents counties where 25-29% of the population is enrolled in Medicaid. And purple represents counties where 24% or less of the population is enrolled in Medicaid. &#10;&#10;&#10;">
            <a:extLst>
              <a:ext uri="{FF2B5EF4-FFF2-40B4-BE49-F238E27FC236}">
                <a16:creationId xmlns:a16="http://schemas.microsoft.com/office/drawing/2014/main" id="{2AA48D40-1950-4607-B888-41CEF6C1F5D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144077" y="1172875"/>
            <a:ext cx="6047923" cy="3380594"/>
          </a:xfrm>
          <a:prstGeom prst="rect">
            <a:avLst/>
          </a:prstGeom>
        </p:spPr>
      </p:pic>
      <p:sp>
        <p:nvSpPr>
          <p:cNvPr id="9" name="Content Placeholder 3">
            <a:extLst>
              <a:ext uri="{FF2B5EF4-FFF2-40B4-BE49-F238E27FC236}">
                <a16:creationId xmlns:a16="http://schemas.microsoft.com/office/drawing/2014/main" id="{AE7D1D8B-F052-4A72-AB5D-0F10955AB911}"/>
              </a:ext>
            </a:extLst>
          </p:cNvPr>
          <p:cNvSpPr txBox="1">
            <a:spLocks/>
          </p:cNvSpPr>
          <p:nvPr/>
        </p:nvSpPr>
        <p:spPr>
          <a:xfrm>
            <a:off x="6297930" y="1131761"/>
            <a:ext cx="5662929" cy="76283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1pPr>
            <a:lvl2pPr marL="5715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90000"/>
              </a:lnSpc>
              <a:spcBef>
                <a:spcPts val="500"/>
              </a:spcBef>
              <a:buFont typeface="Tahoma" panose="020B060403050404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0" algn="l" defTabSz="914400" rtl="0" eaLnBrk="1" latinLnBrk="0" hangingPunct="1">
              <a:lnSpc>
                <a:spcPct val="90000"/>
              </a:lnSpc>
              <a:spcBef>
                <a:spcPts val="500"/>
              </a:spcBef>
              <a:buFont typeface="Tahoma" panose="020B060403050404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143000" indent="0" algn="l" defTabSz="914400" rtl="0" eaLnBrk="1" latinLnBrk="0" hangingPunct="1">
              <a:lnSpc>
                <a:spcPct val="90000"/>
              </a:lnSpc>
              <a:spcBef>
                <a:spcPts val="500"/>
              </a:spcBef>
              <a:buFont typeface="Tahoma" panose="020B060403050404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371600" indent="0" algn="l" defTabSz="914400" rtl="0" eaLnBrk="1" latinLnBrk="0" hangingPunct="1">
              <a:lnSpc>
                <a:spcPct val="90000"/>
              </a:lnSpc>
              <a:spcBef>
                <a:spcPts val="500"/>
              </a:spcBef>
              <a:buFont typeface="Tahom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6pPr>
            <a:lvl7pPr marL="1600200" indent="0" algn="l" defTabSz="914400" rtl="0" eaLnBrk="1" latinLnBrk="0" hangingPunct="1">
              <a:lnSpc>
                <a:spcPct val="90000"/>
              </a:lnSpc>
              <a:spcBef>
                <a:spcPts val="500"/>
              </a:spcBef>
              <a:buFont typeface="Tahom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7pPr>
            <a:lvl8pPr marL="1828800" indent="0" algn="l" defTabSz="914400" rtl="0" eaLnBrk="1" latinLnBrk="0" hangingPunct="1">
              <a:lnSpc>
                <a:spcPct val="90000"/>
              </a:lnSpc>
              <a:spcBef>
                <a:spcPts val="500"/>
              </a:spcBef>
              <a:buFont typeface="Tahom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8pPr>
            <a:lvl9pPr marL="2057400" indent="0" algn="l" defTabSz="914400" rtl="0" eaLnBrk="1" latinLnBrk="0" hangingPunct="1">
              <a:lnSpc>
                <a:spcPct val="90000"/>
              </a:lnSpc>
              <a:spcBef>
                <a:spcPts val="500"/>
              </a:spcBef>
              <a:buFont typeface="Tahoma" panose="020B0604030504040204" pitchFamily="34" charset="0"/>
              <a:buChar char="​"/>
              <a:defRPr sz="2000" kern="1200">
                <a:solidFill>
                  <a:schemeClr val="tx1"/>
                </a:solidFill>
                <a:latin typeface="Arial" panose="020B0604020202020204" pitchFamily="34" charset="0"/>
                <a:ea typeface="+mn-ea"/>
                <a:cs typeface="Arial" panose="020B0604020202020204" pitchFamily="34" charset="0"/>
              </a:defRPr>
            </a:lvl9pPr>
          </a:lstStyle>
          <a:p>
            <a:endParaRPr lang="en-US" sz="300"/>
          </a:p>
        </p:txBody>
      </p:sp>
    </p:spTree>
    <p:extLst>
      <p:ext uri="{BB962C8B-B14F-4D97-AF65-F5344CB8AC3E}">
        <p14:creationId xmlns:p14="http://schemas.microsoft.com/office/powerpoint/2010/main" val="293127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DD7E-FA1C-374D-E9AC-0FDBC1722D85}"/>
              </a:ext>
            </a:extLst>
          </p:cNvPr>
          <p:cNvSpPr>
            <a:spLocks noGrp="1"/>
          </p:cNvSpPr>
          <p:nvPr>
            <p:ph type="title"/>
          </p:nvPr>
        </p:nvSpPr>
        <p:spPr/>
        <p:txBody>
          <a:bodyPr/>
          <a:lstStyle/>
          <a:p>
            <a:r>
              <a:rPr lang="en-US"/>
              <a:t>Oregon Health Plan (OHP / Medicaid) </a:t>
            </a:r>
          </a:p>
        </p:txBody>
      </p:sp>
      <p:sp>
        <p:nvSpPr>
          <p:cNvPr id="3" name="Text Placeholder 2">
            <a:extLst>
              <a:ext uri="{FF2B5EF4-FFF2-40B4-BE49-F238E27FC236}">
                <a16:creationId xmlns:a16="http://schemas.microsoft.com/office/drawing/2014/main" id="{BA1C006D-751C-0F4C-8623-FB7EDF5DB7EC}"/>
              </a:ext>
            </a:extLst>
          </p:cNvPr>
          <p:cNvSpPr>
            <a:spLocks noGrp="1"/>
          </p:cNvSpPr>
          <p:nvPr>
            <p:ph type="body" sz="half" idx="2"/>
          </p:nvPr>
        </p:nvSpPr>
        <p:spPr>
          <a:xfrm>
            <a:off x="634999" y="1370234"/>
            <a:ext cx="10594975" cy="4967191"/>
          </a:xfrm>
        </p:spPr>
        <p:txBody>
          <a:bodyPr>
            <a:normAutofit/>
          </a:bodyPr>
          <a:lstStyle/>
          <a:p>
            <a:pPr marL="342900" indent="-342900">
              <a:buFont typeface="Arial" panose="020B0604020202020204" pitchFamily="34" charset="0"/>
              <a:buChar char="•"/>
            </a:pPr>
            <a:endParaRPr lang="en-US" sz="2800"/>
          </a:p>
          <a:p>
            <a:pPr marL="800100" lvl="1"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6" name="Content Placeholder 3">
            <a:extLst>
              <a:ext uri="{FF2B5EF4-FFF2-40B4-BE49-F238E27FC236}">
                <a16:creationId xmlns:a16="http://schemas.microsoft.com/office/drawing/2014/main" id="{5A012EA6-F54F-4F88-BC1E-873A7251E478}"/>
              </a:ext>
            </a:extLst>
          </p:cNvPr>
          <p:cNvSpPr>
            <a:spLocks noGrp="1"/>
          </p:cNvSpPr>
          <p:nvPr>
            <p:ph idx="1"/>
          </p:nvPr>
        </p:nvSpPr>
        <p:spPr>
          <a:xfrm>
            <a:off x="557151" y="1400512"/>
            <a:ext cx="11315995" cy="2375393"/>
          </a:xfrm>
        </p:spPr>
        <p:txBody>
          <a:bodyPr vert="horz" lIns="91440" tIns="45720" rIns="91440" bIns="45720" rtlCol="0" anchor="t">
            <a:normAutofit/>
          </a:bodyPr>
          <a:lstStyle/>
          <a:p>
            <a:r>
              <a:rPr lang="en-US" dirty="0">
                <a:latin typeface="Arial"/>
                <a:cs typeface="Arial"/>
              </a:rPr>
              <a:t>Oregon’s post-COVID Medicaid renewals rate: 83%; top three in the nation</a:t>
            </a:r>
          </a:p>
          <a:p>
            <a:r>
              <a:rPr lang="en-US" dirty="0">
                <a:latin typeface="Arial"/>
                <a:cs typeface="Arial"/>
              </a:rPr>
              <a:t>Children who qualify for OHP can now be covered from birth to age six.</a:t>
            </a:r>
          </a:p>
          <a:p>
            <a:r>
              <a:rPr lang="en-US" dirty="0">
                <a:latin typeface="Arial"/>
                <a:cs typeface="Arial"/>
              </a:rPr>
              <a:t>Adults may now be able to keep OHP benefits for two years, instead of one.     </a:t>
            </a:r>
          </a:p>
          <a:p>
            <a:r>
              <a:rPr lang="en-US" dirty="0">
                <a:latin typeface="Arial"/>
                <a:cs typeface="Arial"/>
              </a:rPr>
              <a:t>A record 97 percent of Oregonians have health coverage, the highest recorded insured rate in state history.    </a:t>
            </a:r>
          </a:p>
          <a:p>
            <a:r>
              <a:rPr lang="en-US" dirty="0">
                <a:latin typeface="Arial"/>
                <a:cs typeface="Arial"/>
              </a:rPr>
              <a:t>OHP Bridge: more than 26,000 covered, Healthier Oregon: more than 95,000 covered</a:t>
            </a:r>
          </a:p>
        </p:txBody>
      </p:sp>
      <p:sp>
        <p:nvSpPr>
          <p:cNvPr id="5" name="Slide Number Placeholder 4">
            <a:extLst>
              <a:ext uri="{FF2B5EF4-FFF2-40B4-BE49-F238E27FC236}">
                <a16:creationId xmlns:a16="http://schemas.microsoft.com/office/drawing/2014/main" id="{D63778A5-5526-CF05-3FE6-548B90DAC68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8" name="Table 7">
            <a:extLst>
              <a:ext uri="{FF2B5EF4-FFF2-40B4-BE49-F238E27FC236}">
                <a16:creationId xmlns:a16="http://schemas.microsoft.com/office/drawing/2014/main" id="{275B8037-AE30-4FF7-AC4D-837FF518DA5D}"/>
              </a:ext>
            </a:extLst>
          </p:cNvPr>
          <p:cNvGraphicFramePr>
            <a:graphicFrameLocks noGrp="1"/>
          </p:cNvGraphicFramePr>
          <p:nvPr>
            <p:extLst>
              <p:ext uri="{D42A27DB-BD31-4B8C-83A1-F6EECF244321}">
                <p14:modId xmlns:p14="http://schemas.microsoft.com/office/powerpoint/2010/main" val="4260147177"/>
              </p:ext>
            </p:extLst>
          </p:nvPr>
        </p:nvGraphicFramePr>
        <p:xfrm>
          <a:off x="2311059" y="3829871"/>
          <a:ext cx="6762307" cy="2321876"/>
        </p:xfrm>
        <a:graphic>
          <a:graphicData uri="http://schemas.openxmlformats.org/drawingml/2006/table">
            <a:tbl>
              <a:tblPr bandRow="1">
                <a:tableStyleId>{2A488322-F2BA-4B5B-9748-0D474271808F}</a:tableStyleId>
              </a:tblPr>
              <a:tblGrid>
                <a:gridCol w="4465501">
                  <a:extLst>
                    <a:ext uri="{9D8B030D-6E8A-4147-A177-3AD203B41FA5}">
                      <a16:colId xmlns:a16="http://schemas.microsoft.com/office/drawing/2014/main" val="2928970020"/>
                    </a:ext>
                  </a:extLst>
                </a:gridCol>
                <a:gridCol w="1152978">
                  <a:extLst>
                    <a:ext uri="{9D8B030D-6E8A-4147-A177-3AD203B41FA5}">
                      <a16:colId xmlns:a16="http://schemas.microsoft.com/office/drawing/2014/main" val="2744440148"/>
                    </a:ext>
                  </a:extLst>
                </a:gridCol>
                <a:gridCol w="1143828">
                  <a:extLst>
                    <a:ext uri="{9D8B030D-6E8A-4147-A177-3AD203B41FA5}">
                      <a16:colId xmlns:a16="http://schemas.microsoft.com/office/drawing/2014/main" val="1294340021"/>
                    </a:ext>
                  </a:extLst>
                </a:gridCol>
              </a:tblGrid>
              <a:tr h="556576">
                <a:tc>
                  <a:txBody>
                    <a:bodyPr/>
                    <a:lstStyle/>
                    <a:p>
                      <a:pPr fontAlgn="base">
                        <a:lnSpc>
                          <a:spcPts val="2175"/>
                        </a:lnSpc>
                      </a:pPr>
                      <a:r>
                        <a:rPr lang="en-US" sz="1800" b="1">
                          <a:effectLst/>
                        </a:rPr>
                        <a:t>Health Insurance Coverage in Oregon</a:t>
                      </a:r>
                      <a:endParaRPr lang="en-US">
                        <a:effectLst/>
                      </a:endParaRPr>
                    </a:p>
                  </a:txBody>
                  <a:tcPr anchor="ctr"/>
                </a:tc>
                <a:tc>
                  <a:txBody>
                    <a:bodyPr/>
                    <a:lstStyle/>
                    <a:p>
                      <a:pPr algn="ctr" fontAlgn="base">
                        <a:lnSpc>
                          <a:spcPts val="2175"/>
                        </a:lnSpc>
                      </a:pPr>
                      <a:r>
                        <a:rPr lang="en-US" sz="1800" b="1">
                          <a:effectLst/>
                        </a:rPr>
                        <a:t>2017</a:t>
                      </a:r>
                      <a:endParaRPr lang="en-US">
                        <a:effectLst/>
                      </a:endParaRPr>
                    </a:p>
                  </a:txBody>
                  <a:tcPr anchor="ctr"/>
                </a:tc>
                <a:tc>
                  <a:txBody>
                    <a:bodyPr/>
                    <a:lstStyle/>
                    <a:p>
                      <a:pPr algn="ctr" fontAlgn="base">
                        <a:lnSpc>
                          <a:spcPts val="2175"/>
                        </a:lnSpc>
                      </a:pPr>
                      <a:r>
                        <a:rPr lang="en-US" sz="1800" b="1">
                          <a:effectLst/>
                        </a:rPr>
                        <a:t>2023</a:t>
                      </a:r>
                      <a:endParaRPr lang="en-US">
                        <a:effectLst/>
                      </a:endParaRPr>
                    </a:p>
                  </a:txBody>
                  <a:tcPr anchor="ctr"/>
                </a:tc>
                <a:extLst>
                  <a:ext uri="{0D108BD9-81ED-4DB2-BD59-A6C34878D82A}">
                    <a16:rowId xmlns:a16="http://schemas.microsoft.com/office/drawing/2014/main" val="535817803"/>
                  </a:ext>
                </a:extLst>
              </a:tr>
              <a:tr h="303936">
                <a:tc>
                  <a:txBody>
                    <a:bodyPr/>
                    <a:lstStyle/>
                    <a:p>
                      <a:pPr fontAlgn="base">
                        <a:lnSpc>
                          <a:spcPts val="2175"/>
                        </a:lnSpc>
                      </a:pPr>
                      <a:r>
                        <a:rPr lang="en-US" sz="1800">
                          <a:effectLst/>
                        </a:rPr>
                        <a:t>Statewide</a:t>
                      </a:r>
                      <a:endParaRPr lang="en-US">
                        <a:effectLst/>
                      </a:endParaRPr>
                    </a:p>
                  </a:txBody>
                  <a:tcPr anchor="ctr"/>
                </a:tc>
                <a:tc>
                  <a:txBody>
                    <a:bodyPr/>
                    <a:lstStyle/>
                    <a:p>
                      <a:pPr algn="ctr" fontAlgn="base">
                        <a:lnSpc>
                          <a:spcPts val="2175"/>
                        </a:lnSpc>
                      </a:pPr>
                      <a:r>
                        <a:rPr lang="en-US" sz="1800">
                          <a:effectLst/>
                        </a:rPr>
                        <a:t>93.8%</a:t>
                      </a:r>
                      <a:endParaRPr lang="en-US">
                        <a:effectLst/>
                      </a:endParaRPr>
                    </a:p>
                  </a:txBody>
                  <a:tcPr anchor="ctr"/>
                </a:tc>
                <a:tc>
                  <a:txBody>
                    <a:bodyPr/>
                    <a:lstStyle/>
                    <a:p>
                      <a:pPr algn="ctr" fontAlgn="base">
                        <a:lnSpc>
                          <a:spcPts val="2175"/>
                        </a:lnSpc>
                      </a:pPr>
                      <a:r>
                        <a:rPr lang="en-US" sz="1800">
                          <a:effectLst/>
                        </a:rPr>
                        <a:t>97.0%</a:t>
                      </a:r>
                      <a:endParaRPr lang="en-US">
                        <a:effectLst/>
                      </a:endParaRPr>
                    </a:p>
                  </a:txBody>
                  <a:tcPr anchor="ctr"/>
                </a:tc>
                <a:extLst>
                  <a:ext uri="{0D108BD9-81ED-4DB2-BD59-A6C34878D82A}">
                    <a16:rowId xmlns:a16="http://schemas.microsoft.com/office/drawing/2014/main" val="4220996181"/>
                  </a:ext>
                </a:extLst>
              </a:tr>
              <a:tr h="303936">
                <a:tc>
                  <a:txBody>
                    <a:bodyPr/>
                    <a:lstStyle/>
                    <a:p>
                      <a:pPr fontAlgn="base">
                        <a:lnSpc>
                          <a:spcPts val="2175"/>
                        </a:lnSpc>
                      </a:pPr>
                      <a:r>
                        <a:rPr lang="en-US" sz="1800">
                          <a:effectLst/>
                        </a:rPr>
                        <a:t>American Indian or Alaska Native</a:t>
                      </a:r>
                      <a:endParaRPr lang="en-US">
                        <a:effectLst/>
                      </a:endParaRPr>
                    </a:p>
                  </a:txBody>
                  <a:tcPr anchor="ctr"/>
                </a:tc>
                <a:tc>
                  <a:txBody>
                    <a:bodyPr/>
                    <a:lstStyle/>
                    <a:p>
                      <a:pPr algn="ctr" fontAlgn="base">
                        <a:lnSpc>
                          <a:spcPts val="2175"/>
                        </a:lnSpc>
                      </a:pPr>
                      <a:r>
                        <a:rPr lang="en-US" sz="1800">
                          <a:effectLst/>
                        </a:rPr>
                        <a:t>89.7%</a:t>
                      </a:r>
                      <a:endParaRPr lang="en-US">
                        <a:effectLst/>
                      </a:endParaRPr>
                    </a:p>
                  </a:txBody>
                  <a:tcPr anchor="ctr"/>
                </a:tc>
                <a:tc>
                  <a:txBody>
                    <a:bodyPr/>
                    <a:lstStyle/>
                    <a:p>
                      <a:pPr algn="ctr" fontAlgn="base">
                        <a:lnSpc>
                          <a:spcPts val="2175"/>
                        </a:lnSpc>
                      </a:pPr>
                      <a:r>
                        <a:rPr lang="en-US" sz="1800">
                          <a:effectLst/>
                        </a:rPr>
                        <a:t>96.3%</a:t>
                      </a:r>
                      <a:endParaRPr lang="en-US">
                        <a:effectLst/>
                      </a:endParaRPr>
                    </a:p>
                  </a:txBody>
                  <a:tcPr anchor="ctr"/>
                </a:tc>
                <a:extLst>
                  <a:ext uri="{0D108BD9-81ED-4DB2-BD59-A6C34878D82A}">
                    <a16:rowId xmlns:a16="http://schemas.microsoft.com/office/drawing/2014/main" val="649121443"/>
                  </a:ext>
                </a:extLst>
              </a:tr>
              <a:tr h="303936">
                <a:tc>
                  <a:txBody>
                    <a:bodyPr/>
                    <a:lstStyle/>
                    <a:p>
                      <a:pPr fontAlgn="base">
                        <a:lnSpc>
                          <a:spcPts val="2175"/>
                        </a:lnSpc>
                      </a:pPr>
                      <a:r>
                        <a:rPr lang="en-US" sz="1800">
                          <a:effectLst/>
                        </a:rPr>
                        <a:t>Black or African American</a:t>
                      </a:r>
                      <a:endParaRPr lang="en-US">
                        <a:effectLst/>
                      </a:endParaRPr>
                    </a:p>
                  </a:txBody>
                  <a:tcPr anchor="ctr"/>
                </a:tc>
                <a:tc>
                  <a:txBody>
                    <a:bodyPr/>
                    <a:lstStyle/>
                    <a:p>
                      <a:pPr algn="ctr" fontAlgn="base">
                        <a:lnSpc>
                          <a:spcPts val="2175"/>
                        </a:lnSpc>
                      </a:pPr>
                      <a:r>
                        <a:rPr lang="en-US" sz="1800">
                          <a:effectLst/>
                        </a:rPr>
                        <a:t>91.4%</a:t>
                      </a:r>
                      <a:endParaRPr lang="en-US">
                        <a:effectLst/>
                      </a:endParaRPr>
                    </a:p>
                  </a:txBody>
                  <a:tcPr anchor="ctr"/>
                </a:tc>
                <a:tc>
                  <a:txBody>
                    <a:bodyPr/>
                    <a:lstStyle/>
                    <a:p>
                      <a:pPr algn="ctr" fontAlgn="base">
                        <a:lnSpc>
                          <a:spcPts val="2175"/>
                        </a:lnSpc>
                      </a:pPr>
                      <a:r>
                        <a:rPr lang="en-US" sz="1800">
                          <a:effectLst/>
                        </a:rPr>
                        <a:t>93.9%</a:t>
                      </a:r>
                      <a:endParaRPr lang="en-US">
                        <a:effectLst/>
                      </a:endParaRPr>
                    </a:p>
                  </a:txBody>
                  <a:tcPr anchor="ctr"/>
                </a:tc>
                <a:extLst>
                  <a:ext uri="{0D108BD9-81ED-4DB2-BD59-A6C34878D82A}">
                    <a16:rowId xmlns:a16="http://schemas.microsoft.com/office/drawing/2014/main" val="3807746408"/>
                  </a:ext>
                </a:extLst>
              </a:tr>
              <a:tr h="303936">
                <a:tc>
                  <a:txBody>
                    <a:bodyPr/>
                    <a:lstStyle/>
                    <a:p>
                      <a:pPr fontAlgn="base">
                        <a:lnSpc>
                          <a:spcPts val="2175"/>
                        </a:lnSpc>
                      </a:pPr>
                      <a:r>
                        <a:rPr lang="en-US" sz="1800">
                          <a:effectLst/>
                        </a:rPr>
                        <a:t>Latinx</a:t>
                      </a:r>
                      <a:endParaRPr lang="en-US">
                        <a:effectLst/>
                      </a:endParaRPr>
                    </a:p>
                  </a:txBody>
                  <a:tcPr anchor="ctr"/>
                </a:tc>
                <a:tc>
                  <a:txBody>
                    <a:bodyPr/>
                    <a:lstStyle/>
                    <a:p>
                      <a:pPr algn="ctr" fontAlgn="base">
                        <a:lnSpc>
                          <a:spcPts val="2175"/>
                        </a:lnSpc>
                      </a:pPr>
                      <a:r>
                        <a:rPr lang="en-US" sz="1800">
                          <a:effectLst/>
                        </a:rPr>
                        <a:t>84.6%</a:t>
                      </a:r>
                      <a:endParaRPr lang="en-US">
                        <a:effectLst/>
                      </a:endParaRPr>
                    </a:p>
                  </a:txBody>
                  <a:tcPr anchor="ctr"/>
                </a:tc>
                <a:tc>
                  <a:txBody>
                    <a:bodyPr/>
                    <a:lstStyle/>
                    <a:p>
                      <a:pPr algn="ctr" fontAlgn="base">
                        <a:lnSpc>
                          <a:spcPts val="2175"/>
                        </a:lnSpc>
                      </a:pPr>
                      <a:r>
                        <a:rPr lang="en-US" sz="1800">
                          <a:effectLst/>
                        </a:rPr>
                        <a:t>92.3%</a:t>
                      </a:r>
                      <a:endParaRPr lang="en-US">
                        <a:effectLst/>
                      </a:endParaRPr>
                    </a:p>
                  </a:txBody>
                  <a:tcPr anchor="ctr"/>
                </a:tc>
                <a:extLst>
                  <a:ext uri="{0D108BD9-81ED-4DB2-BD59-A6C34878D82A}">
                    <a16:rowId xmlns:a16="http://schemas.microsoft.com/office/drawing/2014/main" val="1145544992"/>
                  </a:ext>
                </a:extLst>
              </a:tr>
              <a:tr h="303936">
                <a:tc>
                  <a:txBody>
                    <a:bodyPr/>
                    <a:lstStyle/>
                    <a:p>
                      <a:pPr fontAlgn="base">
                        <a:lnSpc>
                          <a:spcPts val="2175"/>
                        </a:lnSpc>
                      </a:pPr>
                      <a:r>
                        <a:rPr lang="en-US" sz="1800">
                          <a:effectLst/>
                        </a:rPr>
                        <a:t>19- to 34-year-olds</a:t>
                      </a:r>
                      <a:endParaRPr lang="en-US">
                        <a:effectLst/>
                      </a:endParaRPr>
                    </a:p>
                  </a:txBody>
                  <a:tcPr anchor="ctr"/>
                </a:tc>
                <a:tc>
                  <a:txBody>
                    <a:bodyPr/>
                    <a:lstStyle/>
                    <a:p>
                      <a:pPr algn="ctr" fontAlgn="base">
                        <a:lnSpc>
                          <a:spcPts val="2175"/>
                        </a:lnSpc>
                      </a:pPr>
                      <a:r>
                        <a:rPr lang="en-US" sz="1800">
                          <a:effectLst/>
                        </a:rPr>
                        <a:t>88.0%</a:t>
                      </a:r>
                      <a:endParaRPr lang="en-US">
                        <a:effectLst/>
                      </a:endParaRPr>
                    </a:p>
                  </a:txBody>
                  <a:tcPr anchor="ctr"/>
                </a:tc>
                <a:tc>
                  <a:txBody>
                    <a:bodyPr/>
                    <a:lstStyle/>
                    <a:p>
                      <a:pPr algn="ctr" fontAlgn="base">
                        <a:lnSpc>
                          <a:spcPts val="2175"/>
                        </a:lnSpc>
                      </a:pPr>
                      <a:r>
                        <a:rPr lang="en-US" sz="1800">
                          <a:effectLst/>
                        </a:rPr>
                        <a:t>94.0%</a:t>
                      </a:r>
                      <a:endParaRPr lang="en-US">
                        <a:effectLst/>
                      </a:endParaRPr>
                    </a:p>
                  </a:txBody>
                  <a:tcPr anchor="ctr"/>
                </a:tc>
                <a:extLst>
                  <a:ext uri="{0D108BD9-81ED-4DB2-BD59-A6C34878D82A}">
                    <a16:rowId xmlns:a16="http://schemas.microsoft.com/office/drawing/2014/main" val="3850452999"/>
                  </a:ext>
                </a:extLst>
              </a:tr>
            </a:tbl>
          </a:graphicData>
        </a:graphic>
      </p:graphicFrame>
    </p:spTree>
    <p:extLst>
      <p:ext uri="{BB962C8B-B14F-4D97-AF65-F5344CB8AC3E}">
        <p14:creationId xmlns:p14="http://schemas.microsoft.com/office/powerpoint/2010/main" val="113517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083EC-DA53-BBE7-1C87-FA26F7470A66}"/>
              </a:ext>
            </a:extLst>
          </p:cNvPr>
          <p:cNvSpPr>
            <a:spLocks noGrp="1"/>
          </p:cNvSpPr>
          <p:nvPr>
            <p:ph type="title"/>
          </p:nvPr>
        </p:nvSpPr>
        <p:spPr>
          <a:xfrm>
            <a:off x="635001" y="282851"/>
            <a:ext cx="10001250" cy="825500"/>
          </a:xfrm>
        </p:spPr>
        <p:txBody>
          <a:bodyPr anchor="b">
            <a:normAutofit/>
          </a:bodyPr>
          <a:lstStyle/>
          <a:p>
            <a:r>
              <a:rPr lang="en-US"/>
              <a:t>OHP Clinical Connections</a:t>
            </a:r>
          </a:p>
        </p:txBody>
      </p:sp>
      <p:graphicFrame>
        <p:nvGraphicFramePr>
          <p:cNvPr id="6" name="Content Placeholder 2">
            <a:extLst>
              <a:ext uri="{FF2B5EF4-FFF2-40B4-BE49-F238E27FC236}">
                <a16:creationId xmlns:a16="http://schemas.microsoft.com/office/drawing/2014/main" id="{746BD936-2398-0EE2-3EF0-D93A5C73BC15}"/>
              </a:ext>
            </a:extLst>
          </p:cNvPr>
          <p:cNvGraphicFramePr>
            <a:graphicFrameLocks noGrp="1"/>
          </p:cNvGraphicFramePr>
          <p:nvPr>
            <p:ph idx="1"/>
          </p:nvPr>
        </p:nvGraphicFramePr>
        <p:xfrm>
          <a:off x="1683944" y="1211708"/>
          <a:ext cx="9873055" cy="4673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List with solid fill">
            <a:extLst>
              <a:ext uri="{FF2B5EF4-FFF2-40B4-BE49-F238E27FC236}">
                <a16:creationId xmlns:a16="http://schemas.microsoft.com/office/drawing/2014/main" id="{488FA4BB-A4BB-CA56-70D2-01853D91F0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4035" y="4864825"/>
            <a:ext cx="965204" cy="965204"/>
          </a:xfrm>
          <a:prstGeom prst="rect">
            <a:avLst/>
          </a:prstGeom>
        </p:spPr>
      </p:pic>
      <p:pic>
        <p:nvPicPr>
          <p:cNvPr id="9" name="Graphic 8" descr="Monthly calendar with solid fill">
            <a:extLst>
              <a:ext uri="{FF2B5EF4-FFF2-40B4-BE49-F238E27FC236}">
                <a16:creationId xmlns:a16="http://schemas.microsoft.com/office/drawing/2014/main" id="{8F4A4D86-8F09-743B-ED81-08192603D2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4035" y="3642746"/>
            <a:ext cx="965204" cy="965204"/>
          </a:xfrm>
          <a:prstGeom prst="rect">
            <a:avLst/>
          </a:prstGeom>
        </p:spPr>
      </p:pic>
      <p:pic>
        <p:nvPicPr>
          <p:cNvPr id="11" name="Graphic 10" descr="Cycle with people with solid fill">
            <a:extLst>
              <a:ext uri="{FF2B5EF4-FFF2-40B4-BE49-F238E27FC236}">
                <a16:creationId xmlns:a16="http://schemas.microsoft.com/office/drawing/2014/main" id="{1D60DB0D-3D26-2860-A0E7-31E7224187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4035" y="1252419"/>
            <a:ext cx="965204" cy="965204"/>
          </a:xfrm>
          <a:prstGeom prst="rect">
            <a:avLst/>
          </a:prstGeom>
        </p:spPr>
      </p:pic>
      <p:grpSp>
        <p:nvGrpSpPr>
          <p:cNvPr id="3" name="Group 2">
            <a:extLst>
              <a:ext uri="{FF2B5EF4-FFF2-40B4-BE49-F238E27FC236}">
                <a16:creationId xmlns:a16="http://schemas.microsoft.com/office/drawing/2014/main" id="{2BE80FC1-3914-CD5A-6A69-BC0E4988054E}"/>
              </a:ext>
            </a:extLst>
          </p:cNvPr>
          <p:cNvGrpSpPr/>
          <p:nvPr/>
        </p:nvGrpSpPr>
        <p:grpSpPr>
          <a:xfrm>
            <a:off x="4741892" y="2507530"/>
            <a:ext cx="6798016" cy="899927"/>
            <a:chOff x="4300949" y="2477301"/>
            <a:chExt cx="5572105" cy="899927"/>
          </a:xfrm>
        </p:grpSpPr>
        <p:sp>
          <p:nvSpPr>
            <p:cNvPr id="4" name="Rectangle: Top Corners Rounded 3">
              <a:extLst>
                <a:ext uri="{FF2B5EF4-FFF2-40B4-BE49-F238E27FC236}">
                  <a16:creationId xmlns:a16="http://schemas.microsoft.com/office/drawing/2014/main" id="{04CF03FA-8BBC-E7BA-EB51-B72C6ACB7FAD}"/>
                </a:ext>
              </a:extLst>
            </p:cNvPr>
            <p:cNvSpPr/>
            <p:nvPr/>
          </p:nvSpPr>
          <p:spPr>
            <a:xfrm rot="5400000">
              <a:off x="6637038" y="141212"/>
              <a:ext cx="899927" cy="5572105"/>
            </a:xfrm>
            <a:prstGeom prst="round2SameRect">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30">
                    <a:hueOff val="0"/>
                    <a:satOff val="0"/>
                    <a:lumOff val="0"/>
                    <a:alphaOff val="0"/>
                  </a:srgbClr>
                </a:solidFill>
                <a:effectLst/>
                <a:uLnTx/>
                <a:uFillTx/>
                <a:latin typeface="Arial"/>
                <a:ea typeface="+mn-ea"/>
                <a:cs typeface="+mn-cs"/>
              </a:endParaRPr>
            </a:p>
          </p:txBody>
        </p:sp>
        <p:sp>
          <p:nvSpPr>
            <p:cNvPr id="5" name="Rectangle: Top Corners Rounded 4">
              <a:extLst>
                <a:ext uri="{FF2B5EF4-FFF2-40B4-BE49-F238E27FC236}">
                  <a16:creationId xmlns:a16="http://schemas.microsoft.com/office/drawing/2014/main" id="{6FC94B67-ADDC-A6E8-9452-FAA2FA67F39B}"/>
                </a:ext>
              </a:extLst>
            </p:cNvPr>
            <p:cNvSpPr txBox="1"/>
            <p:nvPr/>
          </p:nvSpPr>
          <p:spPr>
            <a:xfrm>
              <a:off x="4315800" y="2521231"/>
              <a:ext cx="2125066" cy="8120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171450" marR="0" lvl="1" indent="-171450" algn="l" defTabSz="755650" rtl="0" eaLnBrk="1" fontAlgn="auto" latinLnBrk="0" hangingPunct="1">
                <a:lnSpc>
                  <a:spcPct val="90000"/>
                </a:lnSpc>
                <a:spcBef>
                  <a:spcPct val="0"/>
                </a:spcBef>
                <a:spcAft>
                  <a:spcPct val="15000"/>
                </a:spcAft>
                <a:buClrTx/>
                <a:buSzTx/>
                <a:buFontTx/>
                <a:buChar char="•"/>
                <a:tabLst/>
                <a:defRPr/>
              </a:pPr>
              <a:r>
                <a:rPr kumimoji="0" lang="en-US" sz="1700" b="0" i="0" u="none" strike="noStrike" kern="1200" cap="none" spc="0" normalizeH="0" baseline="0" noProof="0">
                  <a:ln>
                    <a:noFill/>
                  </a:ln>
                  <a:solidFill>
                    <a:srgbClr val="2D2A30">
                      <a:hueOff val="0"/>
                      <a:satOff val="0"/>
                      <a:lumOff val="0"/>
                      <a:alphaOff val="0"/>
                    </a:srgbClr>
                  </a:solidFill>
                  <a:effectLst/>
                  <a:uLnTx/>
                  <a:uFillTx/>
                  <a:latin typeface="Arial"/>
                  <a:ea typeface="+mn-ea"/>
                  <a:cs typeface="+mn-cs"/>
                </a:rPr>
                <a:t>Dr. Meg Cary</a:t>
              </a:r>
            </a:p>
            <a:p>
              <a:pPr marL="171450" marR="0" lvl="1" indent="-171450" algn="l" defTabSz="755650" rtl="0" eaLnBrk="1" fontAlgn="auto" latinLnBrk="0" hangingPunct="1">
                <a:lnSpc>
                  <a:spcPct val="90000"/>
                </a:lnSpc>
                <a:spcBef>
                  <a:spcPct val="0"/>
                </a:spcBef>
                <a:spcAft>
                  <a:spcPct val="15000"/>
                </a:spcAft>
                <a:buClrTx/>
                <a:buSzTx/>
                <a:buFontTx/>
                <a:buChar char="•"/>
                <a:tabLst/>
                <a:defRPr/>
              </a:pPr>
              <a:r>
                <a:rPr kumimoji="0" lang="en-US" sz="1700" b="0" i="0" u="none" strike="noStrike" kern="1200" cap="none" spc="0" normalizeH="0" baseline="0" noProof="0">
                  <a:ln>
                    <a:noFill/>
                  </a:ln>
                  <a:solidFill>
                    <a:srgbClr val="2D2A30">
                      <a:hueOff val="0"/>
                      <a:satOff val="0"/>
                      <a:lumOff val="0"/>
                      <a:alphaOff val="0"/>
                    </a:srgbClr>
                  </a:solidFill>
                  <a:effectLst/>
                  <a:uLnTx/>
                  <a:uFillTx/>
                  <a:latin typeface="Arial"/>
                  <a:ea typeface="+mn-ea"/>
                  <a:cs typeface="+mn-cs"/>
                </a:rPr>
                <a:t>Dr. Ahmed Farag</a:t>
              </a:r>
            </a:p>
            <a:p>
              <a:pPr marL="171450" marR="0" lvl="1" indent="-171450" algn="l" defTabSz="755650" rtl="0" eaLnBrk="1" fontAlgn="auto" latinLnBrk="0" hangingPunct="1">
                <a:lnSpc>
                  <a:spcPct val="90000"/>
                </a:lnSpc>
                <a:spcBef>
                  <a:spcPct val="0"/>
                </a:spcBef>
                <a:spcAft>
                  <a:spcPct val="15000"/>
                </a:spcAft>
                <a:buClrTx/>
                <a:buSzTx/>
                <a:buFontTx/>
                <a:buChar char="•"/>
                <a:tabLst/>
                <a:defRPr/>
              </a:pPr>
              <a:r>
                <a:rPr kumimoji="0" lang="en-US" sz="1700" b="0" i="0" u="none" strike="noStrike" kern="1200" cap="none" spc="0" normalizeH="0" baseline="0" noProof="0">
                  <a:ln>
                    <a:noFill/>
                  </a:ln>
                  <a:solidFill>
                    <a:srgbClr val="2D2A30">
                      <a:hueOff val="0"/>
                      <a:satOff val="0"/>
                      <a:lumOff val="0"/>
                      <a:alphaOff val="0"/>
                    </a:srgbClr>
                  </a:solidFill>
                  <a:effectLst/>
                  <a:uLnTx/>
                  <a:uFillTx/>
                  <a:latin typeface="Arial"/>
                  <a:ea typeface="+mn-ea"/>
                  <a:cs typeface="+mn-cs"/>
                </a:rPr>
                <a:t>Dr. Dawn Mautner</a:t>
              </a:r>
            </a:p>
          </p:txBody>
        </p:sp>
      </p:grpSp>
      <p:sp>
        <p:nvSpPr>
          <p:cNvPr id="8" name="Rectangle: Top Corners Rounded 4">
            <a:extLst>
              <a:ext uri="{FF2B5EF4-FFF2-40B4-BE49-F238E27FC236}">
                <a16:creationId xmlns:a16="http://schemas.microsoft.com/office/drawing/2014/main" id="{69492F88-9856-CD4B-9085-8B41C6808A92}"/>
              </a:ext>
            </a:extLst>
          </p:cNvPr>
          <p:cNvSpPr txBox="1"/>
          <p:nvPr/>
        </p:nvSpPr>
        <p:spPr>
          <a:xfrm>
            <a:off x="6923306" y="2720684"/>
            <a:ext cx="3481223" cy="8120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628650" marR="0" lvl="2" indent="-171450" algn="l" defTabSz="7556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srgbClr val="2D2A30">
                    <a:hueOff val="0"/>
                    <a:satOff val="0"/>
                    <a:lumOff val="0"/>
                    <a:alphaOff val="0"/>
                  </a:srgbClr>
                </a:solidFill>
                <a:effectLst/>
                <a:uLnTx/>
                <a:uFillTx/>
                <a:latin typeface="Arial"/>
                <a:ea typeface="+mn-ea"/>
                <a:cs typeface="+mn-cs"/>
              </a:rPr>
              <a:t>Dra. Andrea Lara</a:t>
            </a:r>
          </a:p>
          <a:p>
            <a:pPr marL="628650" marR="0" lvl="2" indent="-171450" algn="l" defTabSz="7556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srgbClr val="2D2A30">
                    <a:hueOff val="0"/>
                    <a:satOff val="0"/>
                    <a:lumOff val="0"/>
                    <a:alphaOff val="0"/>
                  </a:srgbClr>
                </a:solidFill>
                <a:effectLst/>
                <a:uLnTx/>
                <a:uFillTx/>
                <a:latin typeface="Arial"/>
                <a:ea typeface="+mn-ea"/>
                <a:cs typeface="+mn-cs"/>
              </a:rPr>
              <a:t>Satyasandipani Pradhan</a:t>
            </a:r>
          </a:p>
        </p:txBody>
      </p:sp>
      <p:sp>
        <p:nvSpPr>
          <p:cNvPr id="13" name="TextBox 12">
            <a:extLst>
              <a:ext uri="{FF2B5EF4-FFF2-40B4-BE49-F238E27FC236}">
                <a16:creationId xmlns:a16="http://schemas.microsoft.com/office/drawing/2014/main" id="{D481D25D-729E-E7F5-368C-87AD4E5BF2C8}"/>
              </a:ext>
            </a:extLst>
          </p:cNvPr>
          <p:cNvSpPr txBox="1"/>
          <p:nvPr/>
        </p:nvSpPr>
        <p:spPr>
          <a:xfrm>
            <a:off x="9273415" y="2627190"/>
            <a:ext cx="2414105" cy="784830"/>
          </a:xfrm>
          <a:prstGeom prst="rect">
            <a:avLst/>
          </a:prstGeom>
          <a:noFill/>
        </p:spPr>
        <p:txBody>
          <a:bodyPr wrap="square">
            <a:spAutoFit/>
          </a:bodyPr>
          <a:lstStyle/>
          <a:p>
            <a:pPr marL="628650" marR="0" lvl="2" indent="-171450" algn="l" defTabSz="7556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srgbClr val="2D2A30"/>
                </a:solidFill>
                <a:effectLst/>
                <a:uLnTx/>
                <a:uFillTx/>
                <a:latin typeface="Arial"/>
                <a:ea typeface="+mn-ea"/>
                <a:cs typeface="+mn-cs"/>
              </a:rPr>
              <a:t>Rafia Razzaque</a:t>
            </a:r>
          </a:p>
          <a:p>
            <a:pPr marL="628650" marR="0" lvl="2" indent="-171450" algn="l" defTabSz="7556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srgbClr val="2D2A30"/>
                </a:solidFill>
                <a:effectLst/>
                <a:uLnTx/>
                <a:uFillTx/>
                <a:latin typeface="Arial"/>
                <a:ea typeface="+mn-ea"/>
                <a:cs typeface="+mn-cs"/>
              </a:rPr>
              <a:t>Diane Quiring</a:t>
            </a:r>
          </a:p>
          <a:p>
            <a:pPr marL="628650" marR="0" lvl="2" indent="-171450" algn="l" defTabSz="755650" rtl="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a:ln>
                  <a:noFill/>
                </a:ln>
                <a:solidFill>
                  <a:srgbClr val="2D2A30"/>
                </a:solidFill>
                <a:effectLst/>
                <a:uLnTx/>
                <a:uFillTx/>
                <a:latin typeface="Arial"/>
                <a:ea typeface="+mn-ea"/>
                <a:cs typeface="+mn-cs"/>
              </a:rPr>
              <a:t>Dan Cox</a:t>
            </a:r>
          </a:p>
        </p:txBody>
      </p:sp>
      <p:pic>
        <p:nvPicPr>
          <p:cNvPr id="19" name="Graphic 18" descr="Meeting with solid fill">
            <a:extLst>
              <a:ext uri="{FF2B5EF4-FFF2-40B4-BE49-F238E27FC236}">
                <a16:creationId xmlns:a16="http://schemas.microsoft.com/office/drawing/2014/main" id="{8A58BCB0-139A-E731-BA1D-76E2348CC96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1131" y="2479383"/>
            <a:ext cx="969264" cy="969264"/>
          </a:xfrm>
          <a:prstGeom prst="rect">
            <a:avLst/>
          </a:prstGeom>
        </p:spPr>
      </p:pic>
      <p:sp>
        <p:nvSpPr>
          <p:cNvPr id="14" name="TextBox 13">
            <a:extLst>
              <a:ext uri="{FF2B5EF4-FFF2-40B4-BE49-F238E27FC236}">
                <a16:creationId xmlns:a16="http://schemas.microsoft.com/office/drawing/2014/main" id="{53E72498-0009-E905-1DF5-86105F0E26EE}"/>
              </a:ext>
            </a:extLst>
          </p:cNvPr>
          <p:cNvSpPr txBox="1"/>
          <p:nvPr/>
        </p:nvSpPr>
        <p:spPr>
          <a:xfrm>
            <a:off x="6906215" y="2575950"/>
            <a:ext cx="1982709" cy="300082"/>
          </a:xfrm>
          <a:prstGeom prst="rect">
            <a:avLst/>
          </a:prstGeom>
          <a:noFill/>
        </p:spPr>
        <p:txBody>
          <a:bodyPr wrap="square">
            <a:spAutoFit/>
          </a:bodyPr>
          <a:lstStyle/>
          <a:p>
            <a:pPr marL="0" marR="0" lvl="1" indent="0" algn="l" defTabSz="755650" rtl="0" eaLnBrk="1" fontAlgn="auto" latinLnBrk="0" hangingPunct="1">
              <a:lnSpc>
                <a:spcPct val="90000"/>
              </a:lnSpc>
              <a:spcBef>
                <a:spcPct val="0"/>
              </a:spcBef>
              <a:spcAft>
                <a:spcPct val="15000"/>
              </a:spcAft>
              <a:buClrTx/>
              <a:buSzTx/>
              <a:buFontTx/>
              <a:buNone/>
              <a:tabLst/>
              <a:defRPr/>
            </a:pPr>
            <a:r>
              <a:rPr kumimoji="0" lang="en-US" sz="1500" b="0" i="1" u="none" strike="noStrike" kern="1200" cap="none" spc="0" normalizeH="0" baseline="0" noProof="0">
                <a:ln>
                  <a:noFill/>
                </a:ln>
                <a:solidFill>
                  <a:srgbClr val="2D2A30">
                    <a:hueOff val="0"/>
                    <a:satOff val="0"/>
                    <a:lumOff val="0"/>
                    <a:alphaOff val="0"/>
                  </a:srgbClr>
                </a:solidFill>
                <a:effectLst/>
                <a:uLnTx/>
                <a:uFillTx/>
                <a:latin typeface="Arial"/>
                <a:ea typeface="+mn-ea"/>
                <a:cs typeface="+mn-cs"/>
              </a:rPr>
              <a:t>In collaboration with:</a:t>
            </a:r>
          </a:p>
        </p:txBody>
      </p:sp>
      <p:sp>
        <p:nvSpPr>
          <p:cNvPr id="10" name="TextBox 9">
            <a:extLst>
              <a:ext uri="{FF2B5EF4-FFF2-40B4-BE49-F238E27FC236}">
                <a16:creationId xmlns:a16="http://schemas.microsoft.com/office/drawing/2014/main" id="{B00227F5-ED0F-926B-DD0F-9C3235ADFE18}"/>
              </a:ext>
            </a:extLst>
          </p:cNvPr>
          <p:cNvSpPr txBox="1"/>
          <p:nvPr/>
        </p:nvSpPr>
        <p:spPr>
          <a:xfrm>
            <a:off x="4619472" y="6426253"/>
            <a:ext cx="25571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Contact: dan.cox@oha.oregon.gov</a:t>
            </a:r>
          </a:p>
        </p:txBody>
      </p:sp>
      <p:sp>
        <p:nvSpPr>
          <p:cNvPr id="15" name="Slide Number Placeholder 3">
            <a:extLst>
              <a:ext uri="{FF2B5EF4-FFF2-40B4-BE49-F238E27FC236}">
                <a16:creationId xmlns:a16="http://schemas.microsoft.com/office/drawing/2014/main" id="{6F6E17DA-BAEC-1153-EBBD-E3FA4E006B60}"/>
              </a:ext>
            </a:extLst>
          </p:cNvPr>
          <p:cNvSpPr>
            <a:spLocks noGrp="1"/>
          </p:cNvSpPr>
          <p:nvPr>
            <p:ph type="sldNum" sz="quarter" idx="10"/>
          </p:nvPr>
        </p:nvSpPr>
        <p:spPr>
          <a:xfrm>
            <a:off x="9589807" y="6470731"/>
            <a:ext cx="2272706" cy="18425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9BDBF594-92A3-37E4-AB67-1A5C1E0B8A1E}"/>
              </a:ext>
            </a:extLst>
          </p:cNvPr>
          <p:cNvSpPr/>
          <p:nvPr/>
        </p:nvSpPr>
        <p:spPr>
          <a:xfrm>
            <a:off x="3516582" y="5981702"/>
            <a:ext cx="5079454" cy="33855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hlinkClick r:id="rId16">
                  <a:extLst>
                    <a:ext uri="{A12FA001-AC4F-418D-AE19-62706E023703}">
                      <ahyp:hlinkClr xmlns:ahyp="http://schemas.microsoft.com/office/drawing/2018/hyperlinkcolor" val="tx"/>
                    </a:ext>
                  </a:extLst>
                </a:hlinkClick>
              </a:rPr>
              <a:t>Visit the OHP Clinical Connections website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1921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DD7E-FA1C-374D-E9AC-0FDBC1722D85}"/>
              </a:ext>
            </a:extLst>
          </p:cNvPr>
          <p:cNvSpPr>
            <a:spLocks noGrp="1"/>
          </p:cNvSpPr>
          <p:nvPr>
            <p:ph type="title"/>
          </p:nvPr>
        </p:nvSpPr>
        <p:spPr/>
        <p:txBody>
          <a:bodyPr/>
          <a:lstStyle/>
          <a:p>
            <a:r>
              <a:rPr lang="en-US"/>
              <a:t>Health-Related Social Needs (HRSN)</a:t>
            </a:r>
          </a:p>
        </p:txBody>
      </p:sp>
      <p:sp>
        <p:nvSpPr>
          <p:cNvPr id="3" name="Text Placeholder 2">
            <a:extLst>
              <a:ext uri="{FF2B5EF4-FFF2-40B4-BE49-F238E27FC236}">
                <a16:creationId xmlns:a16="http://schemas.microsoft.com/office/drawing/2014/main" id="{BA1C006D-751C-0F4C-8623-FB7EDF5DB7EC}"/>
              </a:ext>
            </a:extLst>
          </p:cNvPr>
          <p:cNvSpPr>
            <a:spLocks noGrp="1"/>
          </p:cNvSpPr>
          <p:nvPr>
            <p:ph type="body" sz="half" idx="2"/>
          </p:nvPr>
        </p:nvSpPr>
        <p:spPr>
          <a:xfrm>
            <a:off x="634999" y="1370234"/>
            <a:ext cx="10594975" cy="4967191"/>
          </a:xfrm>
        </p:spPr>
        <p:txBody>
          <a:bodyPr>
            <a:normAutofit/>
          </a:bodyPr>
          <a:lstStyle/>
          <a:p>
            <a:pPr marL="342900" indent="-342900">
              <a:buFont typeface="Arial" panose="020B0604020202020204" pitchFamily="34" charset="0"/>
              <a:buChar char="•"/>
            </a:pPr>
            <a:endParaRPr lang="en-US" sz="2800"/>
          </a:p>
          <a:p>
            <a:pPr marL="800100" lvl="1"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5" name="Slide Number Placeholder 4">
            <a:extLst>
              <a:ext uri="{FF2B5EF4-FFF2-40B4-BE49-F238E27FC236}">
                <a16:creationId xmlns:a16="http://schemas.microsoft.com/office/drawing/2014/main" id="{D63778A5-5526-CF05-3FE6-548B90DAC68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4E5CBAA7-07E7-48BA-921C-F51E575F0498}"/>
              </a:ext>
            </a:extLst>
          </p:cNvPr>
          <p:cNvSpPr txBox="1"/>
          <p:nvPr/>
        </p:nvSpPr>
        <p:spPr>
          <a:xfrm>
            <a:off x="4608739" y="2710890"/>
            <a:ext cx="7373257" cy="417037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b="1">
                <a:latin typeface="+mj-lt"/>
                <a:ea typeface="Open Sans" panose="020B0606030504020204" pitchFamily="34" charset="0"/>
                <a:cs typeface="Open Sans" panose="020B0606030504020204" pitchFamily="34" charset="0"/>
              </a:rPr>
              <a:t>HRSN Benefits include: </a:t>
            </a:r>
          </a:p>
          <a:p>
            <a:pPr marL="342900" indent="-342900">
              <a:spcBef>
                <a:spcPts val="600"/>
              </a:spcBef>
              <a:buClr>
                <a:srgbClr val="005595"/>
              </a:buClr>
              <a:buFont typeface="Arial" panose="020B0604020202020204" pitchFamily="34" charset="0"/>
              <a:buChar char="•"/>
              <a:defRPr/>
            </a:pPr>
            <a:r>
              <a:rPr lang="en-US" sz="2000">
                <a:latin typeface="+mj-lt"/>
                <a:ea typeface="Open Sans"/>
                <a:cs typeface="Open Sans"/>
              </a:rPr>
              <a:t>Housing Supports</a:t>
            </a:r>
            <a:endParaRPr lang="en-US" sz="2000">
              <a:latin typeface="+mj-lt"/>
              <a:ea typeface="Open Sans" panose="020B0606030504020204" pitchFamily="34" charset="0"/>
              <a:cs typeface="Open Sans" panose="020B0606030504020204" pitchFamily="34" charset="0"/>
            </a:endParaRPr>
          </a:p>
          <a:p>
            <a:pPr marL="342900" indent="-342900">
              <a:spcBef>
                <a:spcPts val="600"/>
              </a:spcBef>
              <a:buClr>
                <a:srgbClr val="005595"/>
              </a:buClr>
              <a:buFont typeface="Arial" panose="020B0604020202020204" pitchFamily="34" charset="0"/>
              <a:buChar char="•"/>
              <a:defRPr/>
            </a:pPr>
            <a:r>
              <a:rPr lang="en-US" sz="2000">
                <a:latin typeface="+mj-lt"/>
                <a:ea typeface="Open Sans"/>
                <a:cs typeface="Open Sans"/>
              </a:rPr>
              <a:t>Nutrition-Related Supports</a:t>
            </a:r>
            <a:endParaRPr lang="en-US" sz="2000">
              <a:latin typeface="+mj-lt"/>
              <a:ea typeface="Open Sans" panose="020B0606030504020204" pitchFamily="34" charset="0"/>
              <a:cs typeface="Open Sans" panose="020B0606030504020204" pitchFamily="34" charset="0"/>
            </a:endParaRPr>
          </a:p>
          <a:p>
            <a:pPr marL="342900" indent="-342900">
              <a:spcBef>
                <a:spcPts val="600"/>
              </a:spcBef>
              <a:buClr>
                <a:srgbClr val="005595"/>
              </a:buClr>
              <a:buFont typeface="Arial" panose="020B0604020202020204" pitchFamily="34" charset="0"/>
              <a:buChar char="•"/>
              <a:defRPr/>
            </a:pPr>
            <a:r>
              <a:rPr lang="en-US" sz="2000">
                <a:latin typeface="+mj-lt"/>
                <a:ea typeface="Open Sans" panose="020B0606030504020204" pitchFamily="34" charset="0"/>
                <a:cs typeface="Open Sans" panose="020B0606030504020204" pitchFamily="34" charset="0"/>
              </a:rPr>
              <a:t>Outreach &amp; Engagement Services</a:t>
            </a:r>
          </a:p>
          <a:p>
            <a:pPr>
              <a:spcBef>
                <a:spcPts val="600"/>
              </a:spcBef>
              <a:buClr>
                <a:srgbClr val="005595"/>
              </a:buClr>
              <a:defRPr/>
            </a:pPr>
            <a:endParaRPr lang="en-US" sz="900">
              <a:latin typeface="+mj-lt"/>
              <a:ea typeface="Open Sans" panose="020B0606030504020204" pitchFamily="34" charset="0"/>
              <a:cs typeface="Open Sans" panose="020B0606030504020204" pitchFamily="34" charset="0"/>
            </a:endParaRPr>
          </a:p>
          <a:p>
            <a:pPr>
              <a:spcBef>
                <a:spcPts val="600"/>
              </a:spcBef>
              <a:buClr>
                <a:srgbClr val="005595"/>
              </a:buClr>
              <a:defRPr/>
            </a:pPr>
            <a:r>
              <a:rPr lang="en-US" sz="2000" b="1">
                <a:latin typeface="+mj-lt"/>
                <a:ea typeface="Open Sans" panose="020B0606030504020204" pitchFamily="34" charset="0"/>
                <a:cs typeface="Open Sans" panose="020B0606030504020204" pitchFamily="34" charset="0"/>
              </a:rPr>
              <a:t>Resources:</a:t>
            </a:r>
            <a:endParaRPr lang="en-US" sz="2000">
              <a:latin typeface="+mj-lt"/>
              <a:ea typeface="Open Sans" panose="020B0606030504020204" pitchFamily="34" charset="0"/>
              <a:cs typeface="Open Sans" panose="020B0606030504020204" pitchFamily="34" charset="0"/>
            </a:endParaRPr>
          </a:p>
          <a:p>
            <a:pPr marL="342900" indent="-342900">
              <a:lnSpc>
                <a:spcPct val="120000"/>
              </a:lnSpc>
              <a:spcBef>
                <a:spcPts val="0"/>
              </a:spcBef>
              <a:spcAft>
                <a:spcPts val="600"/>
              </a:spcAft>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hlinkClick r:id="rId3"/>
              </a:rPr>
              <a:t>1115 Waiver HRSN Webpage</a:t>
            </a:r>
            <a:endParaRPr lang="en-US" sz="2000">
              <a:latin typeface="+mj-lt"/>
              <a:ea typeface="Open Sans" panose="020B0606030504020204" pitchFamily="34" charset="0"/>
              <a:cs typeface="Open Sans" panose="020B0606030504020204" pitchFamily="34" charset="0"/>
            </a:endParaRPr>
          </a:p>
          <a:p>
            <a:pPr marL="342900" indent="-342900">
              <a:lnSpc>
                <a:spcPct val="120000"/>
              </a:lnSpc>
              <a:spcBef>
                <a:spcPts val="0"/>
              </a:spcBef>
              <a:spcAft>
                <a:spcPts val="600"/>
              </a:spcAft>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HRSN </a:t>
            </a:r>
            <a:r>
              <a:rPr lang="en-US" sz="2000">
                <a:latin typeface="+mj-lt"/>
                <a:ea typeface="Open Sans" panose="020B0606030504020204" pitchFamily="34" charset="0"/>
                <a:cs typeface="Open Sans" panose="020B0606030504020204" pitchFamily="34" charset="0"/>
                <a:hlinkClick r:id="rId4"/>
              </a:rPr>
              <a:t>Housing</a:t>
            </a:r>
            <a:r>
              <a:rPr lang="en-US" sz="2000">
                <a:latin typeface="+mj-lt"/>
                <a:ea typeface="Open Sans" panose="020B0606030504020204" pitchFamily="34" charset="0"/>
                <a:cs typeface="Open Sans" panose="020B0606030504020204" pitchFamily="34" charset="0"/>
              </a:rPr>
              <a:t> and </a:t>
            </a:r>
            <a:r>
              <a:rPr lang="en-US" sz="2000">
                <a:latin typeface="+mj-lt"/>
                <a:ea typeface="Open Sans" panose="020B0606030504020204" pitchFamily="34" charset="0"/>
                <a:cs typeface="Open Sans" panose="020B0606030504020204" pitchFamily="34" charset="0"/>
                <a:hlinkClick r:id="rId5"/>
              </a:rPr>
              <a:t>Nutrition</a:t>
            </a:r>
            <a:r>
              <a:rPr lang="en-US" sz="2000">
                <a:latin typeface="+mj-lt"/>
                <a:ea typeface="Open Sans" panose="020B0606030504020204" pitchFamily="34" charset="0"/>
                <a:cs typeface="Open Sans" panose="020B0606030504020204" pitchFamily="34" charset="0"/>
              </a:rPr>
              <a:t> webpages, which include: eligibility descriptions, factsheets, HRSN request forms &amp; links to CCO HRSN request forms</a:t>
            </a:r>
          </a:p>
          <a:p>
            <a:pPr>
              <a:spcBef>
                <a:spcPts val="600"/>
              </a:spcBef>
              <a:buClr>
                <a:srgbClr val="005595"/>
              </a:buClr>
              <a:defRPr/>
            </a:pPr>
            <a:r>
              <a:rPr lang="en-US" sz="2000">
                <a:latin typeface="+mj-lt"/>
                <a:ea typeface="Open Sans" panose="020B0606030504020204" pitchFamily="34" charset="0"/>
                <a:cs typeface="Open Sans" panose="020B0606030504020204" pitchFamily="34" charset="0"/>
              </a:rPr>
              <a:t> </a:t>
            </a:r>
          </a:p>
        </p:txBody>
      </p:sp>
      <p:sp>
        <p:nvSpPr>
          <p:cNvPr id="9" name="Content Placeholder 1">
            <a:extLst>
              <a:ext uri="{FF2B5EF4-FFF2-40B4-BE49-F238E27FC236}">
                <a16:creationId xmlns:a16="http://schemas.microsoft.com/office/drawing/2014/main" id="{CE326BC9-F636-41A3-80CE-17CE844CE9EB}"/>
              </a:ext>
            </a:extLst>
          </p:cNvPr>
          <p:cNvSpPr>
            <a:spLocks noGrp="1"/>
          </p:cNvSpPr>
          <p:nvPr>
            <p:ph idx="1"/>
          </p:nvPr>
        </p:nvSpPr>
        <p:spPr>
          <a:xfrm>
            <a:off x="584201" y="1423077"/>
            <a:ext cx="10972800" cy="1245281"/>
          </a:xfrm>
        </p:spPr>
        <p:txBody>
          <a:bodyPr lIns="91440" tIns="45720" rIns="91440" bIns="45720" anchor="t">
            <a:noAutofit/>
          </a:bodyPr>
          <a:lstStyle/>
          <a:p>
            <a:pPr marL="100330" marR="0" indent="0">
              <a:lnSpc>
                <a:spcPct val="130000"/>
              </a:lnSpc>
              <a:spcBef>
                <a:spcPts val="1000"/>
              </a:spcBef>
              <a:spcAft>
                <a:spcPts val="0"/>
              </a:spcAft>
              <a:buNone/>
            </a:pPr>
            <a:r>
              <a:rPr lang="en-US" b="1">
                <a:solidFill>
                  <a:schemeClr val="tx2"/>
                </a:solidFill>
                <a:latin typeface="+mn-lt"/>
                <a:ea typeface="Open Sans"/>
                <a:cs typeface="Open Sans"/>
              </a:rPr>
              <a:t>Health-Related Social Needs (HRSNs) </a:t>
            </a:r>
            <a:r>
              <a:rPr lang="en-US">
                <a:effectLst/>
                <a:latin typeface="+mn-lt"/>
                <a:ea typeface="Open Sans"/>
                <a:cs typeface="Open Sans"/>
              </a:rPr>
              <a:t>are social and economic needs that affect people’s ability to stay healthy and well. </a:t>
            </a:r>
            <a:r>
              <a:rPr lang="en-US" b="0" i="0">
                <a:effectLst/>
                <a:latin typeface="+mn-lt"/>
                <a:ea typeface="Open Sans"/>
                <a:cs typeface="Open Sans"/>
              </a:rPr>
              <a:t>Eligible OHP members may get these services meant to help improve their health outcomes. </a:t>
            </a:r>
          </a:p>
          <a:p>
            <a:pPr marL="100330" marR="0" indent="0">
              <a:lnSpc>
                <a:spcPct val="130000"/>
              </a:lnSpc>
              <a:spcBef>
                <a:spcPts val="1000"/>
              </a:spcBef>
              <a:spcAft>
                <a:spcPts val="0"/>
              </a:spcAft>
              <a:buNone/>
            </a:pPr>
            <a:r>
              <a:rPr lang="en-US" sz="2800">
                <a:effectLst/>
                <a:latin typeface="+mn-lt"/>
                <a:ea typeface="Calibri"/>
              </a:rPr>
              <a:t> </a:t>
            </a:r>
            <a:endParaRPr lang="en-US" sz="2800">
              <a:effectLst/>
              <a:latin typeface="+mn-lt"/>
              <a:ea typeface="Calibri"/>
              <a:cs typeface="Calibri" panose="020F0502020204030204"/>
            </a:endParaRPr>
          </a:p>
        </p:txBody>
      </p:sp>
      <p:grpSp>
        <p:nvGrpSpPr>
          <p:cNvPr id="10" name="Group 9">
            <a:extLst>
              <a:ext uri="{FF2B5EF4-FFF2-40B4-BE49-F238E27FC236}">
                <a16:creationId xmlns:a16="http://schemas.microsoft.com/office/drawing/2014/main" id="{ABCB33FB-8F01-4F95-86B5-DD7E83B096C3}"/>
              </a:ext>
            </a:extLst>
          </p:cNvPr>
          <p:cNvGrpSpPr/>
          <p:nvPr/>
        </p:nvGrpSpPr>
        <p:grpSpPr>
          <a:xfrm>
            <a:off x="2222317" y="2810794"/>
            <a:ext cx="2059395" cy="1942750"/>
            <a:chOff x="8901898" y="3696560"/>
            <a:chExt cx="1500406" cy="1485473"/>
          </a:xfrm>
        </p:grpSpPr>
        <p:grpSp>
          <p:nvGrpSpPr>
            <p:cNvPr id="11" name="Graphic 39">
              <a:extLst>
                <a:ext uri="{FF2B5EF4-FFF2-40B4-BE49-F238E27FC236}">
                  <a16:creationId xmlns:a16="http://schemas.microsoft.com/office/drawing/2014/main" id="{D11DFD9C-AE72-400E-93BD-CED86F18D0F5}"/>
                </a:ext>
              </a:extLst>
            </p:cNvPr>
            <p:cNvGrpSpPr/>
            <p:nvPr/>
          </p:nvGrpSpPr>
          <p:grpSpPr>
            <a:xfrm>
              <a:off x="9682255" y="3696560"/>
              <a:ext cx="709343" cy="705986"/>
              <a:chOff x="1976712" y="4951547"/>
              <a:chExt cx="929765" cy="925364"/>
            </a:xfrm>
          </p:grpSpPr>
          <p:grpSp>
            <p:nvGrpSpPr>
              <p:cNvPr id="36" name="Graphic 39">
                <a:extLst>
                  <a:ext uri="{FF2B5EF4-FFF2-40B4-BE49-F238E27FC236}">
                    <a16:creationId xmlns:a16="http://schemas.microsoft.com/office/drawing/2014/main" id="{1C34FF88-5531-45A3-9C5D-7C8A9D3A2998}"/>
                  </a:ext>
                </a:extLst>
              </p:cNvPr>
              <p:cNvGrpSpPr/>
              <p:nvPr/>
            </p:nvGrpSpPr>
            <p:grpSpPr>
              <a:xfrm>
                <a:off x="1976712" y="4951547"/>
                <a:ext cx="929765" cy="925364"/>
                <a:chOff x="1976712" y="4951547"/>
                <a:chExt cx="929765" cy="925364"/>
              </a:xfrm>
            </p:grpSpPr>
            <p:sp>
              <p:nvSpPr>
                <p:cNvPr id="44" name="Freeform 44">
                  <a:extLst>
                    <a:ext uri="{FF2B5EF4-FFF2-40B4-BE49-F238E27FC236}">
                      <a16:creationId xmlns:a16="http://schemas.microsoft.com/office/drawing/2014/main" id="{C4122AA2-7172-494F-B228-7AB2D1FEA682}"/>
                    </a:ext>
                  </a:extLst>
                </p:cNvPr>
                <p:cNvSpPr/>
                <p:nvPr/>
              </p:nvSpPr>
              <p:spPr>
                <a:xfrm>
                  <a:off x="1988662" y="4963441"/>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8B3089"/>
                </a:solidFill>
                <a:ln w="0" cap="flat">
                  <a:noFill/>
                  <a:prstDash val="solid"/>
                  <a:miter/>
                </a:ln>
              </p:spPr>
              <p:txBody>
                <a:bodyPr rtlCol="0" anchor="ctr"/>
                <a:lstStyle/>
                <a:p>
                  <a:endParaRPr lang="en-US"/>
                </a:p>
              </p:txBody>
            </p:sp>
            <p:sp>
              <p:nvSpPr>
                <p:cNvPr id="45" name="Freeform 45">
                  <a:extLst>
                    <a:ext uri="{FF2B5EF4-FFF2-40B4-BE49-F238E27FC236}">
                      <a16:creationId xmlns:a16="http://schemas.microsoft.com/office/drawing/2014/main" id="{A90C67EF-388F-4171-9FB5-89F518D8D624}"/>
                    </a:ext>
                  </a:extLst>
                </p:cNvPr>
                <p:cNvSpPr/>
                <p:nvPr/>
              </p:nvSpPr>
              <p:spPr>
                <a:xfrm>
                  <a:off x="1976712" y="4951547"/>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659"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endParaRPr lang="en-US"/>
                </a:p>
              </p:txBody>
            </p:sp>
          </p:grpSp>
          <p:grpSp>
            <p:nvGrpSpPr>
              <p:cNvPr id="37" name="Graphic 39">
                <a:extLst>
                  <a:ext uri="{FF2B5EF4-FFF2-40B4-BE49-F238E27FC236}">
                    <a16:creationId xmlns:a16="http://schemas.microsoft.com/office/drawing/2014/main" id="{730C61E3-84A0-40CB-B18B-3830FEE29DF3}"/>
                  </a:ext>
                </a:extLst>
              </p:cNvPr>
              <p:cNvGrpSpPr/>
              <p:nvPr/>
            </p:nvGrpSpPr>
            <p:grpSpPr>
              <a:xfrm>
                <a:off x="2219072" y="5168971"/>
                <a:ext cx="444088" cy="490514"/>
                <a:chOff x="2219072" y="5168971"/>
                <a:chExt cx="444088" cy="490514"/>
              </a:xfrm>
            </p:grpSpPr>
            <p:sp>
              <p:nvSpPr>
                <p:cNvPr id="38" name="Freeform 38">
                  <a:extLst>
                    <a:ext uri="{FF2B5EF4-FFF2-40B4-BE49-F238E27FC236}">
                      <a16:creationId xmlns:a16="http://schemas.microsoft.com/office/drawing/2014/main" id="{091F4104-F24F-48F8-89F1-4A8A7DC1A3FE}"/>
                    </a:ext>
                  </a:extLst>
                </p:cNvPr>
                <p:cNvSpPr/>
                <p:nvPr/>
              </p:nvSpPr>
              <p:spPr>
                <a:xfrm>
                  <a:off x="2227617" y="5177535"/>
                  <a:ext cx="427237" cy="236277"/>
                </a:xfrm>
                <a:custGeom>
                  <a:avLst/>
                  <a:gdLst>
                    <a:gd name="connsiteX0" fmla="*/ 23005 w 427237"/>
                    <a:gd name="connsiteY0" fmla="*/ 233601 h 236277"/>
                    <a:gd name="connsiteX1" fmla="*/ 35673 w 427237"/>
                    <a:gd name="connsiteY1" fmla="*/ 233601 h 236277"/>
                    <a:gd name="connsiteX2" fmla="*/ 47863 w 427237"/>
                    <a:gd name="connsiteY2" fmla="*/ 221469 h 236277"/>
                    <a:gd name="connsiteX3" fmla="*/ 207524 w 427237"/>
                    <a:gd name="connsiteY3" fmla="*/ 62563 h 236277"/>
                    <a:gd name="connsiteX4" fmla="*/ 220192 w 427237"/>
                    <a:gd name="connsiteY4" fmla="*/ 62563 h 236277"/>
                    <a:gd name="connsiteX5" fmla="*/ 379853 w 427237"/>
                    <a:gd name="connsiteY5" fmla="*/ 221469 h 236277"/>
                    <a:gd name="connsiteX6" fmla="*/ 392043 w 427237"/>
                    <a:gd name="connsiteY6" fmla="*/ 233601 h 236277"/>
                    <a:gd name="connsiteX7" fmla="*/ 404711 w 427237"/>
                    <a:gd name="connsiteY7" fmla="*/ 233601 h 236277"/>
                    <a:gd name="connsiteX8" fmla="*/ 424549 w 427237"/>
                    <a:gd name="connsiteY8" fmla="*/ 213857 h 236277"/>
                    <a:gd name="connsiteX9" fmla="*/ 424549 w 427237"/>
                    <a:gd name="connsiteY9" fmla="*/ 201249 h 236277"/>
                    <a:gd name="connsiteX10" fmla="*/ 379614 w 427237"/>
                    <a:gd name="connsiteY10" fmla="*/ 156765 h 236277"/>
                    <a:gd name="connsiteX11" fmla="*/ 258195 w 427237"/>
                    <a:gd name="connsiteY11" fmla="*/ 36158 h 236277"/>
                    <a:gd name="connsiteX12" fmla="*/ 227362 w 427237"/>
                    <a:gd name="connsiteY12" fmla="*/ 5709 h 236277"/>
                    <a:gd name="connsiteX13" fmla="*/ 199159 w 427237"/>
                    <a:gd name="connsiteY13" fmla="*/ 5709 h 236277"/>
                    <a:gd name="connsiteX14" fmla="*/ 168565 w 427237"/>
                    <a:gd name="connsiteY14" fmla="*/ 36158 h 236277"/>
                    <a:gd name="connsiteX15" fmla="*/ 95426 w 427237"/>
                    <a:gd name="connsiteY15" fmla="*/ 108950 h 236277"/>
                    <a:gd name="connsiteX16" fmla="*/ 95426 w 427237"/>
                    <a:gd name="connsiteY16" fmla="*/ 67321 h 236277"/>
                    <a:gd name="connsiteX17" fmla="*/ 99012 w 427237"/>
                    <a:gd name="connsiteY17" fmla="*/ 67321 h 236277"/>
                    <a:gd name="connsiteX18" fmla="*/ 107616 w 427237"/>
                    <a:gd name="connsiteY18" fmla="*/ 58757 h 236277"/>
                    <a:gd name="connsiteX19" fmla="*/ 107616 w 427237"/>
                    <a:gd name="connsiteY19" fmla="*/ 32828 h 236277"/>
                    <a:gd name="connsiteX20" fmla="*/ 99012 w 427237"/>
                    <a:gd name="connsiteY20" fmla="*/ 24264 h 236277"/>
                    <a:gd name="connsiteX21" fmla="*/ 43321 w 427237"/>
                    <a:gd name="connsiteY21" fmla="*/ 24264 h 236277"/>
                    <a:gd name="connsiteX22" fmla="*/ 34717 w 427237"/>
                    <a:gd name="connsiteY22" fmla="*/ 32828 h 236277"/>
                    <a:gd name="connsiteX23" fmla="*/ 34717 w 427237"/>
                    <a:gd name="connsiteY23" fmla="*/ 58757 h 236277"/>
                    <a:gd name="connsiteX24" fmla="*/ 43321 w 427237"/>
                    <a:gd name="connsiteY24" fmla="*/ 67321 h 236277"/>
                    <a:gd name="connsiteX25" fmla="*/ 46907 w 427237"/>
                    <a:gd name="connsiteY25" fmla="*/ 67321 h 236277"/>
                    <a:gd name="connsiteX26" fmla="*/ 46907 w 427237"/>
                    <a:gd name="connsiteY26" fmla="*/ 157241 h 236277"/>
                    <a:gd name="connsiteX27" fmla="*/ 2689 w 427237"/>
                    <a:gd name="connsiteY27" fmla="*/ 201249 h 236277"/>
                    <a:gd name="connsiteX28" fmla="*/ 2689 w 427237"/>
                    <a:gd name="connsiteY28" fmla="*/ 213857 h 236277"/>
                    <a:gd name="connsiteX29" fmla="*/ 22527 w 427237"/>
                    <a:gd name="connsiteY29" fmla="*/ 233601 h 236277"/>
                    <a:gd name="connsiteX30" fmla="*/ 22527 w 427237"/>
                    <a:gd name="connsiteY30" fmla="*/ 233601 h 23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7237" h="236277">
                      <a:moveTo>
                        <a:pt x="23005" y="233601"/>
                      </a:moveTo>
                      <a:cubicBezTo>
                        <a:pt x="26590" y="237169"/>
                        <a:pt x="32327" y="237169"/>
                        <a:pt x="35673" y="233601"/>
                      </a:cubicBezTo>
                      <a:lnTo>
                        <a:pt x="47863" y="221469"/>
                      </a:lnTo>
                      <a:lnTo>
                        <a:pt x="207524" y="62563"/>
                      </a:lnTo>
                      <a:cubicBezTo>
                        <a:pt x="211109" y="58995"/>
                        <a:pt x="216846" y="58995"/>
                        <a:pt x="220192" y="62563"/>
                      </a:cubicBezTo>
                      <a:lnTo>
                        <a:pt x="379853" y="221469"/>
                      </a:lnTo>
                      <a:lnTo>
                        <a:pt x="392043" y="233601"/>
                      </a:lnTo>
                      <a:cubicBezTo>
                        <a:pt x="395628" y="237169"/>
                        <a:pt x="401365" y="237169"/>
                        <a:pt x="404711" y="233601"/>
                      </a:cubicBezTo>
                      <a:lnTo>
                        <a:pt x="424549" y="213857"/>
                      </a:lnTo>
                      <a:cubicBezTo>
                        <a:pt x="428134" y="210288"/>
                        <a:pt x="428134" y="204579"/>
                        <a:pt x="424549" y="201249"/>
                      </a:cubicBezTo>
                      <a:lnTo>
                        <a:pt x="379614" y="156765"/>
                      </a:lnTo>
                      <a:lnTo>
                        <a:pt x="258195" y="36158"/>
                      </a:lnTo>
                      <a:lnTo>
                        <a:pt x="227362" y="5709"/>
                      </a:lnTo>
                      <a:cubicBezTo>
                        <a:pt x="219475" y="-1903"/>
                        <a:pt x="207046" y="-1903"/>
                        <a:pt x="199159" y="5709"/>
                      </a:cubicBezTo>
                      <a:lnTo>
                        <a:pt x="168565" y="36158"/>
                      </a:lnTo>
                      <a:lnTo>
                        <a:pt x="95426" y="108950"/>
                      </a:lnTo>
                      <a:lnTo>
                        <a:pt x="95426" y="67321"/>
                      </a:lnTo>
                      <a:lnTo>
                        <a:pt x="99012" y="67321"/>
                      </a:lnTo>
                      <a:cubicBezTo>
                        <a:pt x="103792" y="67321"/>
                        <a:pt x="107616" y="63515"/>
                        <a:pt x="107616" y="58757"/>
                      </a:cubicBezTo>
                      <a:lnTo>
                        <a:pt x="107616" y="32828"/>
                      </a:lnTo>
                      <a:cubicBezTo>
                        <a:pt x="107616" y="28070"/>
                        <a:pt x="103792" y="24264"/>
                        <a:pt x="99012" y="24264"/>
                      </a:cubicBezTo>
                      <a:lnTo>
                        <a:pt x="43321" y="24264"/>
                      </a:lnTo>
                      <a:cubicBezTo>
                        <a:pt x="38541" y="24264"/>
                        <a:pt x="34717" y="28070"/>
                        <a:pt x="34717" y="32828"/>
                      </a:cubicBezTo>
                      <a:lnTo>
                        <a:pt x="34717" y="58757"/>
                      </a:lnTo>
                      <a:cubicBezTo>
                        <a:pt x="34717" y="63515"/>
                        <a:pt x="38541" y="67321"/>
                        <a:pt x="43321" y="67321"/>
                      </a:cubicBezTo>
                      <a:lnTo>
                        <a:pt x="46907" y="67321"/>
                      </a:lnTo>
                      <a:lnTo>
                        <a:pt x="46907" y="157241"/>
                      </a:lnTo>
                      <a:lnTo>
                        <a:pt x="2689" y="201249"/>
                      </a:lnTo>
                      <a:cubicBezTo>
                        <a:pt x="-896" y="204817"/>
                        <a:pt x="-896" y="210526"/>
                        <a:pt x="2689" y="213857"/>
                      </a:cubicBezTo>
                      <a:lnTo>
                        <a:pt x="22527" y="233601"/>
                      </a:lnTo>
                      <a:lnTo>
                        <a:pt x="22527" y="233601"/>
                      </a:lnTo>
                      <a:close/>
                    </a:path>
                  </a:pathLst>
                </a:custGeom>
                <a:solidFill>
                  <a:srgbClr val="FFFFFF">
                    <a:alpha val="21000"/>
                  </a:srgbClr>
                </a:solidFill>
                <a:ln w="0" cap="flat">
                  <a:noFill/>
                  <a:prstDash val="solid"/>
                  <a:miter/>
                </a:ln>
              </p:spPr>
              <p:txBody>
                <a:bodyPr rtlCol="0" anchor="ctr"/>
                <a:lstStyle/>
                <a:p>
                  <a:endParaRPr lang="en-US"/>
                </a:p>
              </p:txBody>
            </p:sp>
            <p:sp>
              <p:nvSpPr>
                <p:cNvPr id="39" name="Freeform 39">
                  <a:extLst>
                    <a:ext uri="{FF2B5EF4-FFF2-40B4-BE49-F238E27FC236}">
                      <a16:creationId xmlns:a16="http://schemas.microsoft.com/office/drawing/2014/main" id="{3ABB4506-2775-441C-BA7A-4F9B2DE5E864}"/>
                    </a:ext>
                  </a:extLst>
                </p:cNvPr>
                <p:cNvSpPr/>
                <p:nvPr/>
              </p:nvSpPr>
              <p:spPr>
                <a:xfrm>
                  <a:off x="2219072" y="5168971"/>
                  <a:ext cx="444088" cy="490514"/>
                </a:xfrm>
                <a:custGeom>
                  <a:avLst/>
                  <a:gdLst>
                    <a:gd name="connsiteX0" fmla="*/ 17687 w 444088"/>
                    <a:gd name="connsiteY0" fmla="*/ 215998 h 490514"/>
                    <a:gd name="connsiteX1" fmla="*/ 17687 w 444088"/>
                    <a:gd name="connsiteY1" fmla="*/ 215998 h 490514"/>
                    <a:gd name="connsiteX2" fmla="*/ 61905 w 444088"/>
                    <a:gd name="connsiteY2" fmla="*/ 171989 h 490514"/>
                    <a:gd name="connsiteX3" fmla="*/ 61905 w 444088"/>
                    <a:gd name="connsiteY3" fmla="*/ 171989 h 490514"/>
                    <a:gd name="connsiteX4" fmla="*/ 110425 w 444088"/>
                    <a:gd name="connsiteY4" fmla="*/ 123699 h 490514"/>
                    <a:gd name="connsiteX5" fmla="*/ 183563 w 444088"/>
                    <a:gd name="connsiteY5" fmla="*/ 50907 h 490514"/>
                    <a:gd name="connsiteX6" fmla="*/ 214157 w 444088"/>
                    <a:gd name="connsiteY6" fmla="*/ 20458 h 490514"/>
                    <a:gd name="connsiteX7" fmla="*/ 217981 w 444088"/>
                    <a:gd name="connsiteY7" fmla="*/ 18079 h 490514"/>
                    <a:gd name="connsiteX8" fmla="*/ 222283 w 444088"/>
                    <a:gd name="connsiteY8" fmla="*/ 17365 h 490514"/>
                    <a:gd name="connsiteX9" fmla="*/ 226585 w 444088"/>
                    <a:gd name="connsiteY9" fmla="*/ 18079 h 490514"/>
                    <a:gd name="connsiteX10" fmla="*/ 230410 w 444088"/>
                    <a:gd name="connsiteY10" fmla="*/ 20458 h 490514"/>
                    <a:gd name="connsiteX11" fmla="*/ 230410 w 444088"/>
                    <a:gd name="connsiteY11" fmla="*/ 20458 h 490514"/>
                    <a:gd name="connsiteX12" fmla="*/ 261243 w 444088"/>
                    <a:gd name="connsiteY12" fmla="*/ 50907 h 490514"/>
                    <a:gd name="connsiteX13" fmla="*/ 261243 w 444088"/>
                    <a:gd name="connsiteY13" fmla="*/ 50907 h 490514"/>
                    <a:gd name="connsiteX14" fmla="*/ 382662 w 444088"/>
                    <a:gd name="connsiteY14" fmla="*/ 171514 h 490514"/>
                    <a:gd name="connsiteX15" fmla="*/ 427596 w 444088"/>
                    <a:gd name="connsiteY15" fmla="*/ 215998 h 490514"/>
                    <a:gd name="connsiteX16" fmla="*/ 427596 w 444088"/>
                    <a:gd name="connsiteY16" fmla="*/ 215998 h 490514"/>
                    <a:gd name="connsiteX17" fmla="*/ 427596 w 444088"/>
                    <a:gd name="connsiteY17" fmla="*/ 215998 h 490514"/>
                    <a:gd name="connsiteX18" fmla="*/ 427596 w 444088"/>
                    <a:gd name="connsiteY18" fmla="*/ 215998 h 490514"/>
                    <a:gd name="connsiteX19" fmla="*/ 427596 w 444088"/>
                    <a:gd name="connsiteY19" fmla="*/ 216235 h 490514"/>
                    <a:gd name="connsiteX20" fmla="*/ 427596 w 444088"/>
                    <a:gd name="connsiteY20" fmla="*/ 216235 h 490514"/>
                    <a:gd name="connsiteX21" fmla="*/ 407758 w 444088"/>
                    <a:gd name="connsiteY21" fmla="*/ 236218 h 490514"/>
                    <a:gd name="connsiteX22" fmla="*/ 407758 w 444088"/>
                    <a:gd name="connsiteY22" fmla="*/ 236218 h 490514"/>
                    <a:gd name="connsiteX23" fmla="*/ 407758 w 444088"/>
                    <a:gd name="connsiteY23" fmla="*/ 236218 h 490514"/>
                    <a:gd name="connsiteX24" fmla="*/ 407758 w 444088"/>
                    <a:gd name="connsiteY24" fmla="*/ 236218 h 490514"/>
                    <a:gd name="connsiteX25" fmla="*/ 407758 w 444088"/>
                    <a:gd name="connsiteY25" fmla="*/ 236218 h 490514"/>
                    <a:gd name="connsiteX26" fmla="*/ 395568 w 444088"/>
                    <a:gd name="connsiteY26" fmla="*/ 224086 h 490514"/>
                    <a:gd name="connsiteX27" fmla="*/ 235907 w 444088"/>
                    <a:gd name="connsiteY27" fmla="*/ 65180 h 490514"/>
                    <a:gd name="connsiteX28" fmla="*/ 229932 w 444088"/>
                    <a:gd name="connsiteY28" fmla="*/ 61374 h 490514"/>
                    <a:gd name="connsiteX29" fmla="*/ 223239 w 444088"/>
                    <a:gd name="connsiteY29" fmla="*/ 60184 h 490514"/>
                    <a:gd name="connsiteX30" fmla="*/ 216547 w 444088"/>
                    <a:gd name="connsiteY30" fmla="*/ 61374 h 490514"/>
                    <a:gd name="connsiteX31" fmla="*/ 210811 w 444088"/>
                    <a:gd name="connsiteY31" fmla="*/ 65180 h 490514"/>
                    <a:gd name="connsiteX32" fmla="*/ 210811 w 444088"/>
                    <a:gd name="connsiteY32" fmla="*/ 65180 h 490514"/>
                    <a:gd name="connsiteX33" fmla="*/ 51149 w 444088"/>
                    <a:gd name="connsiteY33" fmla="*/ 224086 h 490514"/>
                    <a:gd name="connsiteX34" fmla="*/ 38959 w 444088"/>
                    <a:gd name="connsiteY34" fmla="*/ 236218 h 490514"/>
                    <a:gd name="connsiteX35" fmla="*/ 38959 w 444088"/>
                    <a:gd name="connsiteY35" fmla="*/ 236218 h 490514"/>
                    <a:gd name="connsiteX36" fmla="*/ 38959 w 444088"/>
                    <a:gd name="connsiteY36" fmla="*/ 236218 h 490514"/>
                    <a:gd name="connsiteX37" fmla="*/ 38959 w 444088"/>
                    <a:gd name="connsiteY37" fmla="*/ 236218 h 490514"/>
                    <a:gd name="connsiteX38" fmla="*/ 38959 w 444088"/>
                    <a:gd name="connsiteY38" fmla="*/ 236218 h 490514"/>
                    <a:gd name="connsiteX39" fmla="*/ 19121 w 444088"/>
                    <a:gd name="connsiteY39" fmla="*/ 216473 h 490514"/>
                    <a:gd name="connsiteX40" fmla="*/ 19121 w 444088"/>
                    <a:gd name="connsiteY40" fmla="*/ 216473 h 490514"/>
                    <a:gd name="connsiteX41" fmla="*/ 19121 w 444088"/>
                    <a:gd name="connsiteY41" fmla="*/ 216473 h 490514"/>
                    <a:gd name="connsiteX42" fmla="*/ 19121 w 444088"/>
                    <a:gd name="connsiteY42" fmla="*/ 216473 h 490514"/>
                    <a:gd name="connsiteX43" fmla="*/ 52344 w 444088"/>
                    <a:gd name="connsiteY43" fmla="*/ 41154 h 490514"/>
                    <a:gd name="connsiteX44" fmla="*/ 108034 w 444088"/>
                    <a:gd name="connsiteY44" fmla="*/ 41154 h 490514"/>
                    <a:gd name="connsiteX45" fmla="*/ 108034 w 444088"/>
                    <a:gd name="connsiteY45" fmla="*/ 67083 h 490514"/>
                    <a:gd name="connsiteX46" fmla="*/ 104449 w 444088"/>
                    <a:gd name="connsiteY46" fmla="*/ 67083 h 490514"/>
                    <a:gd name="connsiteX47" fmla="*/ 98235 w 444088"/>
                    <a:gd name="connsiteY47" fmla="*/ 69700 h 490514"/>
                    <a:gd name="connsiteX48" fmla="*/ 95606 w 444088"/>
                    <a:gd name="connsiteY48" fmla="*/ 75885 h 490514"/>
                    <a:gd name="connsiteX49" fmla="*/ 95606 w 444088"/>
                    <a:gd name="connsiteY49" fmla="*/ 113946 h 490514"/>
                    <a:gd name="connsiteX50" fmla="*/ 64295 w 444088"/>
                    <a:gd name="connsiteY50" fmla="*/ 145109 h 490514"/>
                    <a:gd name="connsiteX51" fmla="*/ 64295 w 444088"/>
                    <a:gd name="connsiteY51" fmla="*/ 75885 h 490514"/>
                    <a:gd name="connsiteX52" fmla="*/ 61666 w 444088"/>
                    <a:gd name="connsiteY52" fmla="*/ 69700 h 490514"/>
                    <a:gd name="connsiteX53" fmla="*/ 55451 w 444088"/>
                    <a:gd name="connsiteY53" fmla="*/ 67083 h 490514"/>
                    <a:gd name="connsiteX54" fmla="*/ 51866 w 444088"/>
                    <a:gd name="connsiteY54" fmla="*/ 67083 h 490514"/>
                    <a:gd name="connsiteX55" fmla="*/ 51866 w 444088"/>
                    <a:gd name="connsiteY55" fmla="*/ 41154 h 490514"/>
                    <a:gd name="connsiteX56" fmla="*/ 51866 w 444088"/>
                    <a:gd name="connsiteY56" fmla="*/ 41154 h 490514"/>
                    <a:gd name="connsiteX57" fmla="*/ 5497 w 444088"/>
                    <a:gd name="connsiteY57" fmla="*/ 228605 h 490514"/>
                    <a:gd name="connsiteX58" fmla="*/ 25336 w 444088"/>
                    <a:gd name="connsiteY58" fmla="*/ 248350 h 490514"/>
                    <a:gd name="connsiteX59" fmla="*/ 31072 w 444088"/>
                    <a:gd name="connsiteY59" fmla="*/ 252156 h 490514"/>
                    <a:gd name="connsiteX60" fmla="*/ 37764 w 444088"/>
                    <a:gd name="connsiteY60" fmla="*/ 253345 h 490514"/>
                    <a:gd name="connsiteX61" fmla="*/ 44457 w 444088"/>
                    <a:gd name="connsiteY61" fmla="*/ 252156 h 490514"/>
                    <a:gd name="connsiteX62" fmla="*/ 47564 w 444088"/>
                    <a:gd name="connsiteY62" fmla="*/ 250015 h 490514"/>
                    <a:gd name="connsiteX63" fmla="*/ 47564 w 444088"/>
                    <a:gd name="connsiteY63" fmla="*/ 431044 h 490514"/>
                    <a:gd name="connsiteX64" fmla="*/ 42545 w 444088"/>
                    <a:gd name="connsiteY64" fmla="*/ 434136 h 490514"/>
                    <a:gd name="connsiteX65" fmla="*/ 38242 w 444088"/>
                    <a:gd name="connsiteY65" fmla="*/ 444603 h 490514"/>
                    <a:gd name="connsiteX66" fmla="*/ 38242 w 444088"/>
                    <a:gd name="connsiteY66" fmla="*/ 475766 h 490514"/>
                    <a:gd name="connsiteX67" fmla="*/ 42545 w 444088"/>
                    <a:gd name="connsiteY67" fmla="*/ 486232 h 490514"/>
                    <a:gd name="connsiteX68" fmla="*/ 53061 w 444088"/>
                    <a:gd name="connsiteY68" fmla="*/ 490514 h 490514"/>
                    <a:gd name="connsiteX69" fmla="*/ 391744 w 444088"/>
                    <a:gd name="connsiteY69" fmla="*/ 490514 h 490514"/>
                    <a:gd name="connsiteX70" fmla="*/ 402261 w 444088"/>
                    <a:gd name="connsiteY70" fmla="*/ 486232 h 490514"/>
                    <a:gd name="connsiteX71" fmla="*/ 406563 w 444088"/>
                    <a:gd name="connsiteY71" fmla="*/ 475766 h 490514"/>
                    <a:gd name="connsiteX72" fmla="*/ 406563 w 444088"/>
                    <a:gd name="connsiteY72" fmla="*/ 444603 h 490514"/>
                    <a:gd name="connsiteX73" fmla="*/ 402261 w 444088"/>
                    <a:gd name="connsiteY73" fmla="*/ 434136 h 490514"/>
                    <a:gd name="connsiteX74" fmla="*/ 397242 w 444088"/>
                    <a:gd name="connsiteY74" fmla="*/ 431044 h 490514"/>
                    <a:gd name="connsiteX75" fmla="*/ 397242 w 444088"/>
                    <a:gd name="connsiteY75" fmla="*/ 383229 h 490514"/>
                    <a:gd name="connsiteX76" fmla="*/ 388637 w 444088"/>
                    <a:gd name="connsiteY76" fmla="*/ 374665 h 490514"/>
                    <a:gd name="connsiteX77" fmla="*/ 380033 w 444088"/>
                    <a:gd name="connsiteY77" fmla="*/ 383229 h 490514"/>
                    <a:gd name="connsiteX78" fmla="*/ 380033 w 444088"/>
                    <a:gd name="connsiteY78" fmla="*/ 438656 h 490514"/>
                    <a:gd name="connsiteX79" fmla="*/ 382662 w 444088"/>
                    <a:gd name="connsiteY79" fmla="*/ 444841 h 490514"/>
                    <a:gd name="connsiteX80" fmla="*/ 388876 w 444088"/>
                    <a:gd name="connsiteY80" fmla="*/ 447458 h 490514"/>
                    <a:gd name="connsiteX81" fmla="*/ 389593 w 444088"/>
                    <a:gd name="connsiteY81" fmla="*/ 447458 h 490514"/>
                    <a:gd name="connsiteX82" fmla="*/ 389593 w 444088"/>
                    <a:gd name="connsiteY82" fmla="*/ 473387 h 490514"/>
                    <a:gd name="connsiteX83" fmla="*/ 56168 w 444088"/>
                    <a:gd name="connsiteY83" fmla="*/ 473387 h 490514"/>
                    <a:gd name="connsiteX84" fmla="*/ 56168 w 444088"/>
                    <a:gd name="connsiteY84" fmla="*/ 447458 h 490514"/>
                    <a:gd name="connsiteX85" fmla="*/ 56885 w 444088"/>
                    <a:gd name="connsiteY85" fmla="*/ 447458 h 490514"/>
                    <a:gd name="connsiteX86" fmla="*/ 63100 w 444088"/>
                    <a:gd name="connsiteY86" fmla="*/ 444841 h 490514"/>
                    <a:gd name="connsiteX87" fmla="*/ 65729 w 444088"/>
                    <a:gd name="connsiteY87" fmla="*/ 438656 h 490514"/>
                    <a:gd name="connsiteX88" fmla="*/ 65729 w 444088"/>
                    <a:gd name="connsiteY88" fmla="*/ 233601 h 490514"/>
                    <a:gd name="connsiteX89" fmla="*/ 222761 w 444088"/>
                    <a:gd name="connsiteY89" fmla="*/ 77312 h 490514"/>
                    <a:gd name="connsiteX90" fmla="*/ 222761 w 444088"/>
                    <a:gd name="connsiteY90" fmla="*/ 77312 h 490514"/>
                    <a:gd name="connsiteX91" fmla="*/ 222761 w 444088"/>
                    <a:gd name="connsiteY91" fmla="*/ 77312 h 490514"/>
                    <a:gd name="connsiteX92" fmla="*/ 222761 w 444088"/>
                    <a:gd name="connsiteY92" fmla="*/ 77312 h 490514"/>
                    <a:gd name="connsiteX93" fmla="*/ 222761 w 444088"/>
                    <a:gd name="connsiteY93" fmla="*/ 77312 h 490514"/>
                    <a:gd name="connsiteX94" fmla="*/ 222761 w 444088"/>
                    <a:gd name="connsiteY94" fmla="*/ 77312 h 490514"/>
                    <a:gd name="connsiteX95" fmla="*/ 379794 w 444088"/>
                    <a:gd name="connsiteY95" fmla="*/ 233601 h 490514"/>
                    <a:gd name="connsiteX96" fmla="*/ 379794 w 444088"/>
                    <a:gd name="connsiteY96" fmla="*/ 314243 h 490514"/>
                    <a:gd name="connsiteX97" fmla="*/ 388398 w 444088"/>
                    <a:gd name="connsiteY97" fmla="*/ 322807 h 490514"/>
                    <a:gd name="connsiteX98" fmla="*/ 397003 w 444088"/>
                    <a:gd name="connsiteY98" fmla="*/ 314243 h 490514"/>
                    <a:gd name="connsiteX99" fmla="*/ 397003 w 444088"/>
                    <a:gd name="connsiteY99" fmla="*/ 250015 h 490514"/>
                    <a:gd name="connsiteX100" fmla="*/ 400110 w 444088"/>
                    <a:gd name="connsiteY100" fmla="*/ 252156 h 490514"/>
                    <a:gd name="connsiteX101" fmla="*/ 406802 w 444088"/>
                    <a:gd name="connsiteY101" fmla="*/ 253345 h 490514"/>
                    <a:gd name="connsiteX102" fmla="*/ 413495 w 444088"/>
                    <a:gd name="connsiteY102" fmla="*/ 252156 h 490514"/>
                    <a:gd name="connsiteX103" fmla="*/ 419231 w 444088"/>
                    <a:gd name="connsiteY103" fmla="*/ 248350 h 490514"/>
                    <a:gd name="connsiteX104" fmla="*/ 439069 w 444088"/>
                    <a:gd name="connsiteY104" fmla="*/ 228605 h 490514"/>
                    <a:gd name="connsiteX105" fmla="*/ 442893 w 444088"/>
                    <a:gd name="connsiteY105" fmla="*/ 222896 h 490514"/>
                    <a:gd name="connsiteX106" fmla="*/ 444088 w 444088"/>
                    <a:gd name="connsiteY106" fmla="*/ 216235 h 490514"/>
                    <a:gd name="connsiteX107" fmla="*/ 442893 w 444088"/>
                    <a:gd name="connsiteY107" fmla="*/ 209575 h 490514"/>
                    <a:gd name="connsiteX108" fmla="*/ 439069 w 444088"/>
                    <a:gd name="connsiteY108" fmla="*/ 203866 h 490514"/>
                    <a:gd name="connsiteX109" fmla="*/ 439069 w 444088"/>
                    <a:gd name="connsiteY109" fmla="*/ 203866 h 490514"/>
                    <a:gd name="connsiteX110" fmla="*/ 394134 w 444088"/>
                    <a:gd name="connsiteY110" fmla="*/ 159381 h 490514"/>
                    <a:gd name="connsiteX111" fmla="*/ 272715 w 444088"/>
                    <a:gd name="connsiteY111" fmla="*/ 38775 h 490514"/>
                    <a:gd name="connsiteX112" fmla="*/ 272715 w 444088"/>
                    <a:gd name="connsiteY112" fmla="*/ 38775 h 490514"/>
                    <a:gd name="connsiteX113" fmla="*/ 241882 w 444088"/>
                    <a:gd name="connsiteY113" fmla="*/ 8326 h 490514"/>
                    <a:gd name="connsiteX114" fmla="*/ 241882 w 444088"/>
                    <a:gd name="connsiteY114" fmla="*/ 8326 h 490514"/>
                    <a:gd name="connsiteX115" fmla="*/ 232322 w 444088"/>
                    <a:gd name="connsiteY115" fmla="*/ 2141 h 490514"/>
                    <a:gd name="connsiteX116" fmla="*/ 221566 w 444088"/>
                    <a:gd name="connsiteY116" fmla="*/ 0 h 490514"/>
                    <a:gd name="connsiteX117" fmla="*/ 210811 w 444088"/>
                    <a:gd name="connsiteY117" fmla="*/ 2141 h 490514"/>
                    <a:gd name="connsiteX118" fmla="*/ 201250 w 444088"/>
                    <a:gd name="connsiteY118" fmla="*/ 8326 h 490514"/>
                    <a:gd name="connsiteX119" fmla="*/ 170656 w 444088"/>
                    <a:gd name="connsiteY119" fmla="*/ 38775 h 490514"/>
                    <a:gd name="connsiteX120" fmla="*/ 112337 w 444088"/>
                    <a:gd name="connsiteY120" fmla="*/ 96818 h 490514"/>
                    <a:gd name="connsiteX121" fmla="*/ 112337 w 444088"/>
                    <a:gd name="connsiteY121" fmla="*/ 83735 h 490514"/>
                    <a:gd name="connsiteX122" fmla="*/ 119507 w 444088"/>
                    <a:gd name="connsiteY122" fmla="*/ 79691 h 490514"/>
                    <a:gd name="connsiteX123" fmla="*/ 124526 w 444088"/>
                    <a:gd name="connsiteY123" fmla="*/ 67559 h 490514"/>
                    <a:gd name="connsiteX124" fmla="*/ 124526 w 444088"/>
                    <a:gd name="connsiteY124" fmla="*/ 41629 h 490514"/>
                    <a:gd name="connsiteX125" fmla="*/ 119507 w 444088"/>
                    <a:gd name="connsiteY125" fmla="*/ 29497 h 490514"/>
                    <a:gd name="connsiteX126" fmla="*/ 107317 w 444088"/>
                    <a:gd name="connsiteY126" fmla="*/ 24502 h 490514"/>
                    <a:gd name="connsiteX127" fmla="*/ 51627 w 444088"/>
                    <a:gd name="connsiteY127" fmla="*/ 24502 h 490514"/>
                    <a:gd name="connsiteX128" fmla="*/ 39437 w 444088"/>
                    <a:gd name="connsiteY128" fmla="*/ 29497 h 490514"/>
                    <a:gd name="connsiteX129" fmla="*/ 34418 w 444088"/>
                    <a:gd name="connsiteY129" fmla="*/ 41629 h 490514"/>
                    <a:gd name="connsiteX130" fmla="*/ 34418 w 444088"/>
                    <a:gd name="connsiteY130" fmla="*/ 67559 h 490514"/>
                    <a:gd name="connsiteX131" fmla="*/ 39437 w 444088"/>
                    <a:gd name="connsiteY131" fmla="*/ 79691 h 490514"/>
                    <a:gd name="connsiteX132" fmla="*/ 46608 w 444088"/>
                    <a:gd name="connsiteY132" fmla="*/ 83735 h 490514"/>
                    <a:gd name="connsiteX133" fmla="*/ 46608 w 444088"/>
                    <a:gd name="connsiteY133" fmla="*/ 162474 h 490514"/>
                    <a:gd name="connsiteX134" fmla="*/ 5019 w 444088"/>
                    <a:gd name="connsiteY134" fmla="*/ 203866 h 490514"/>
                    <a:gd name="connsiteX135" fmla="*/ 1195 w 444088"/>
                    <a:gd name="connsiteY135" fmla="*/ 209575 h 490514"/>
                    <a:gd name="connsiteX136" fmla="*/ 0 w 444088"/>
                    <a:gd name="connsiteY136" fmla="*/ 216235 h 490514"/>
                    <a:gd name="connsiteX137" fmla="*/ 1195 w 444088"/>
                    <a:gd name="connsiteY137" fmla="*/ 222896 h 490514"/>
                    <a:gd name="connsiteX138" fmla="*/ 5019 w 444088"/>
                    <a:gd name="connsiteY138" fmla="*/ 228843 h 490514"/>
                    <a:gd name="connsiteX139" fmla="*/ 5019 w 444088"/>
                    <a:gd name="connsiteY139" fmla="*/ 228843 h 49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44088" h="490514">
                      <a:moveTo>
                        <a:pt x="17687" y="215998"/>
                      </a:moveTo>
                      <a:lnTo>
                        <a:pt x="17687" y="215998"/>
                      </a:lnTo>
                      <a:cubicBezTo>
                        <a:pt x="17687" y="215998"/>
                        <a:pt x="61905" y="171989"/>
                        <a:pt x="61905" y="171989"/>
                      </a:cubicBezTo>
                      <a:lnTo>
                        <a:pt x="61905" y="171989"/>
                      </a:lnTo>
                      <a:lnTo>
                        <a:pt x="110425" y="123699"/>
                      </a:lnTo>
                      <a:lnTo>
                        <a:pt x="183563" y="50907"/>
                      </a:lnTo>
                      <a:lnTo>
                        <a:pt x="214157" y="20458"/>
                      </a:lnTo>
                      <a:cubicBezTo>
                        <a:pt x="214157" y="20458"/>
                        <a:pt x="216547" y="18555"/>
                        <a:pt x="217981" y="18079"/>
                      </a:cubicBezTo>
                      <a:cubicBezTo>
                        <a:pt x="219415" y="17603"/>
                        <a:pt x="220849" y="17365"/>
                        <a:pt x="222283" y="17365"/>
                      </a:cubicBezTo>
                      <a:cubicBezTo>
                        <a:pt x="223717" y="17365"/>
                        <a:pt x="225151" y="17603"/>
                        <a:pt x="226585" y="18079"/>
                      </a:cubicBezTo>
                      <a:cubicBezTo>
                        <a:pt x="228019" y="18555"/>
                        <a:pt x="229215" y="19506"/>
                        <a:pt x="230410" y="20458"/>
                      </a:cubicBezTo>
                      <a:lnTo>
                        <a:pt x="230410" y="20458"/>
                      </a:lnTo>
                      <a:lnTo>
                        <a:pt x="261243" y="50907"/>
                      </a:lnTo>
                      <a:lnTo>
                        <a:pt x="261243" y="50907"/>
                      </a:lnTo>
                      <a:lnTo>
                        <a:pt x="382662" y="171514"/>
                      </a:lnTo>
                      <a:lnTo>
                        <a:pt x="427596" y="215998"/>
                      </a:lnTo>
                      <a:lnTo>
                        <a:pt x="427596" y="215998"/>
                      </a:lnTo>
                      <a:cubicBezTo>
                        <a:pt x="427596" y="215998"/>
                        <a:pt x="427596" y="215998"/>
                        <a:pt x="427596" y="215998"/>
                      </a:cubicBezTo>
                      <a:lnTo>
                        <a:pt x="427596" y="215998"/>
                      </a:lnTo>
                      <a:cubicBezTo>
                        <a:pt x="427596" y="215998"/>
                        <a:pt x="427596" y="216235"/>
                        <a:pt x="427596" y="216235"/>
                      </a:cubicBezTo>
                      <a:lnTo>
                        <a:pt x="427596" y="216235"/>
                      </a:lnTo>
                      <a:cubicBezTo>
                        <a:pt x="427596" y="216235"/>
                        <a:pt x="407758" y="236218"/>
                        <a:pt x="407758" y="236218"/>
                      </a:cubicBezTo>
                      <a:lnTo>
                        <a:pt x="407758" y="236218"/>
                      </a:lnTo>
                      <a:cubicBezTo>
                        <a:pt x="407758" y="236218"/>
                        <a:pt x="407758" y="236218"/>
                        <a:pt x="407758" y="236218"/>
                      </a:cubicBezTo>
                      <a:lnTo>
                        <a:pt x="407758" y="236218"/>
                      </a:lnTo>
                      <a:cubicBezTo>
                        <a:pt x="407758" y="236218"/>
                        <a:pt x="407758" y="236218"/>
                        <a:pt x="407758" y="236218"/>
                      </a:cubicBezTo>
                      <a:lnTo>
                        <a:pt x="395568" y="224086"/>
                      </a:lnTo>
                      <a:lnTo>
                        <a:pt x="235907" y="65180"/>
                      </a:lnTo>
                      <a:cubicBezTo>
                        <a:pt x="234234" y="63515"/>
                        <a:pt x="232083" y="62087"/>
                        <a:pt x="229932" y="61374"/>
                      </a:cubicBezTo>
                      <a:cubicBezTo>
                        <a:pt x="227781" y="60422"/>
                        <a:pt x="225629" y="60184"/>
                        <a:pt x="223239" y="60184"/>
                      </a:cubicBezTo>
                      <a:cubicBezTo>
                        <a:pt x="220849" y="60184"/>
                        <a:pt x="218698" y="60660"/>
                        <a:pt x="216547" y="61374"/>
                      </a:cubicBezTo>
                      <a:cubicBezTo>
                        <a:pt x="214396" y="62325"/>
                        <a:pt x="212484" y="63515"/>
                        <a:pt x="210811" y="65180"/>
                      </a:cubicBezTo>
                      <a:lnTo>
                        <a:pt x="210811" y="65180"/>
                      </a:lnTo>
                      <a:lnTo>
                        <a:pt x="51149" y="224086"/>
                      </a:lnTo>
                      <a:lnTo>
                        <a:pt x="38959" y="236218"/>
                      </a:lnTo>
                      <a:lnTo>
                        <a:pt x="38959" y="236218"/>
                      </a:lnTo>
                      <a:cubicBezTo>
                        <a:pt x="38959" y="236218"/>
                        <a:pt x="38959" y="236218"/>
                        <a:pt x="38959" y="236218"/>
                      </a:cubicBezTo>
                      <a:lnTo>
                        <a:pt x="38959" y="236218"/>
                      </a:lnTo>
                      <a:cubicBezTo>
                        <a:pt x="38959" y="236218"/>
                        <a:pt x="38959" y="236218"/>
                        <a:pt x="38959" y="236218"/>
                      </a:cubicBezTo>
                      <a:lnTo>
                        <a:pt x="19121" y="216473"/>
                      </a:lnTo>
                      <a:lnTo>
                        <a:pt x="19121" y="216473"/>
                      </a:lnTo>
                      <a:cubicBezTo>
                        <a:pt x="19121" y="216473"/>
                        <a:pt x="19121" y="216473"/>
                        <a:pt x="19121" y="216473"/>
                      </a:cubicBezTo>
                      <a:lnTo>
                        <a:pt x="19121" y="216473"/>
                      </a:lnTo>
                      <a:close/>
                      <a:moveTo>
                        <a:pt x="52344" y="41154"/>
                      </a:moveTo>
                      <a:lnTo>
                        <a:pt x="108034" y="41154"/>
                      </a:lnTo>
                      <a:lnTo>
                        <a:pt x="108034" y="67083"/>
                      </a:lnTo>
                      <a:lnTo>
                        <a:pt x="104449" y="67083"/>
                      </a:lnTo>
                      <a:cubicBezTo>
                        <a:pt x="102059" y="67083"/>
                        <a:pt x="99908" y="68034"/>
                        <a:pt x="98235" y="69700"/>
                      </a:cubicBezTo>
                      <a:cubicBezTo>
                        <a:pt x="96562" y="71365"/>
                        <a:pt x="95606" y="73506"/>
                        <a:pt x="95606" y="75885"/>
                      </a:cubicBezTo>
                      <a:lnTo>
                        <a:pt x="95606" y="113946"/>
                      </a:lnTo>
                      <a:lnTo>
                        <a:pt x="64295" y="145109"/>
                      </a:lnTo>
                      <a:lnTo>
                        <a:pt x="64295" y="75885"/>
                      </a:lnTo>
                      <a:cubicBezTo>
                        <a:pt x="64295" y="73506"/>
                        <a:pt x="63339" y="71365"/>
                        <a:pt x="61666" y="69700"/>
                      </a:cubicBezTo>
                      <a:cubicBezTo>
                        <a:pt x="59993" y="68034"/>
                        <a:pt x="57841" y="67083"/>
                        <a:pt x="55451" y="67083"/>
                      </a:cubicBezTo>
                      <a:lnTo>
                        <a:pt x="51866" y="67083"/>
                      </a:lnTo>
                      <a:lnTo>
                        <a:pt x="51866" y="41154"/>
                      </a:lnTo>
                      <a:lnTo>
                        <a:pt x="51866" y="41154"/>
                      </a:lnTo>
                      <a:close/>
                      <a:moveTo>
                        <a:pt x="5497" y="228605"/>
                      </a:moveTo>
                      <a:lnTo>
                        <a:pt x="25336" y="248350"/>
                      </a:lnTo>
                      <a:cubicBezTo>
                        <a:pt x="27009" y="250015"/>
                        <a:pt x="29160" y="251442"/>
                        <a:pt x="31072" y="252156"/>
                      </a:cubicBezTo>
                      <a:cubicBezTo>
                        <a:pt x="33223" y="253107"/>
                        <a:pt x="35374" y="253345"/>
                        <a:pt x="37764" y="253345"/>
                      </a:cubicBezTo>
                      <a:cubicBezTo>
                        <a:pt x="40154" y="253345"/>
                        <a:pt x="42306" y="252869"/>
                        <a:pt x="44457" y="252156"/>
                      </a:cubicBezTo>
                      <a:cubicBezTo>
                        <a:pt x="45652" y="251680"/>
                        <a:pt x="46608" y="250728"/>
                        <a:pt x="47564" y="250015"/>
                      </a:cubicBezTo>
                      <a:lnTo>
                        <a:pt x="47564" y="431044"/>
                      </a:lnTo>
                      <a:cubicBezTo>
                        <a:pt x="45652" y="431757"/>
                        <a:pt x="43979" y="432947"/>
                        <a:pt x="42545" y="434136"/>
                      </a:cubicBezTo>
                      <a:cubicBezTo>
                        <a:pt x="39915" y="436753"/>
                        <a:pt x="38242" y="440559"/>
                        <a:pt x="38242" y="444603"/>
                      </a:cubicBezTo>
                      <a:lnTo>
                        <a:pt x="38242" y="475766"/>
                      </a:lnTo>
                      <a:cubicBezTo>
                        <a:pt x="38242" y="479810"/>
                        <a:pt x="39915" y="483616"/>
                        <a:pt x="42545" y="486232"/>
                      </a:cubicBezTo>
                      <a:cubicBezTo>
                        <a:pt x="45174" y="488849"/>
                        <a:pt x="48998" y="490514"/>
                        <a:pt x="53061" y="490514"/>
                      </a:cubicBezTo>
                      <a:lnTo>
                        <a:pt x="391744" y="490514"/>
                      </a:lnTo>
                      <a:cubicBezTo>
                        <a:pt x="395808" y="490514"/>
                        <a:pt x="399632" y="488849"/>
                        <a:pt x="402261" y="486232"/>
                      </a:cubicBezTo>
                      <a:cubicBezTo>
                        <a:pt x="404890" y="483616"/>
                        <a:pt x="406563" y="479810"/>
                        <a:pt x="406563" y="475766"/>
                      </a:cubicBezTo>
                      <a:lnTo>
                        <a:pt x="406563" y="444603"/>
                      </a:lnTo>
                      <a:cubicBezTo>
                        <a:pt x="406563" y="440559"/>
                        <a:pt x="404890" y="436753"/>
                        <a:pt x="402261" y="434136"/>
                      </a:cubicBezTo>
                      <a:cubicBezTo>
                        <a:pt x="400827" y="432709"/>
                        <a:pt x="399154" y="431757"/>
                        <a:pt x="397242" y="431044"/>
                      </a:cubicBezTo>
                      <a:lnTo>
                        <a:pt x="397242" y="383229"/>
                      </a:lnTo>
                      <a:cubicBezTo>
                        <a:pt x="397242" y="378472"/>
                        <a:pt x="393417" y="374665"/>
                        <a:pt x="388637" y="374665"/>
                      </a:cubicBezTo>
                      <a:cubicBezTo>
                        <a:pt x="383857" y="374665"/>
                        <a:pt x="380033" y="378472"/>
                        <a:pt x="380033" y="383229"/>
                      </a:cubicBezTo>
                      <a:lnTo>
                        <a:pt x="380033" y="438656"/>
                      </a:lnTo>
                      <a:cubicBezTo>
                        <a:pt x="380033" y="441035"/>
                        <a:pt x="380989" y="443176"/>
                        <a:pt x="382662" y="444841"/>
                      </a:cubicBezTo>
                      <a:cubicBezTo>
                        <a:pt x="384335" y="446506"/>
                        <a:pt x="386486" y="447458"/>
                        <a:pt x="388876" y="447458"/>
                      </a:cubicBezTo>
                      <a:lnTo>
                        <a:pt x="389593" y="447458"/>
                      </a:lnTo>
                      <a:lnTo>
                        <a:pt x="389593" y="473387"/>
                      </a:lnTo>
                      <a:lnTo>
                        <a:pt x="56168" y="473387"/>
                      </a:lnTo>
                      <a:lnTo>
                        <a:pt x="56168" y="447458"/>
                      </a:lnTo>
                      <a:lnTo>
                        <a:pt x="56885" y="447458"/>
                      </a:lnTo>
                      <a:cubicBezTo>
                        <a:pt x="59276" y="447458"/>
                        <a:pt x="61427" y="446506"/>
                        <a:pt x="63100" y="444841"/>
                      </a:cubicBezTo>
                      <a:cubicBezTo>
                        <a:pt x="64773" y="443176"/>
                        <a:pt x="65729" y="441035"/>
                        <a:pt x="65729" y="438656"/>
                      </a:cubicBezTo>
                      <a:lnTo>
                        <a:pt x="65729" y="233601"/>
                      </a:lnTo>
                      <a:lnTo>
                        <a:pt x="222761" y="77312"/>
                      </a:lnTo>
                      <a:lnTo>
                        <a:pt x="222761" y="77312"/>
                      </a:lnTo>
                      <a:cubicBezTo>
                        <a:pt x="222761" y="77312"/>
                        <a:pt x="222761" y="77312"/>
                        <a:pt x="222761" y="77312"/>
                      </a:cubicBezTo>
                      <a:lnTo>
                        <a:pt x="222761" y="77312"/>
                      </a:lnTo>
                      <a:cubicBezTo>
                        <a:pt x="222761" y="77312"/>
                        <a:pt x="222761" y="77312"/>
                        <a:pt x="222761" y="77312"/>
                      </a:cubicBezTo>
                      <a:lnTo>
                        <a:pt x="222761" y="77312"/>
                      </a:lnTo>
                      <a:lnTo>
                        <a:pt x="379794" y="233601"/>
                      </a:lnTo>
                      <a:lnTo>
                        <a:pt x="379794" y="314243"/>
                      </a:lnTo>
                      <a:cubicBezTo>
                        <a:pt x="379794" y="319001"/>
                        <a:pt x="383618" y="322807"/>
                        <a:pt x="388398" y="322807"/>
                      </a:cubicBezTo>
                      <a:cubicBezTo>
                        <a:pt x="393178" y="322807"/>
                        <a:pt x="397003" y="319001"/>
                        <a:pt x="397003" y="314243"/>
                      </a:cubicBezTo>
                      <a:lnTo>
                        <a:pt x="397003" y="250015"/>
                      </a:lnTo>
                      <a:cubicBezTo>
                        <a:pt x="397003" y="250015"/>
                        <a:pt x="399154" y="251680"/>
                        <a:pt x="400110" y="252156"/>
                      </a:cubicBezTo>
                      <a:cubicBezTo>
                        <a:pt x="402261" y="253107"/>
                        <a:pt x="404412" y="253345"/>
                        <a:pt x="406802" y="253345"/>
                      </a:cubicBezTo>
                      <a:cubicBezTo>
                        <a:pt x="409192" y="253345"/>
                        <a:pt x="411344" y="252869"/>
                        <a:pt x="413495" y="252156"/>
                      </a:cubicBezTo>
                      <a:cubicBezTo>
                        <a:pt x="415646" y="251204"/>
                        <a:pt x="417558" y="250015"/>
                        <a:pt x="419231" y="248350"/>
                      </a:cubicBezTo>
                      <a:lnTo>
                        <a:pt x="439069" y="228605"/>
                      </a:lnTo>
                      <a:cubicBezTo>
                        <a:pt x="440742" y="226940"/>
                        <a:pt x="442176" y="224799"/>
                        <a:pt x="442893" y="222896"/>
                      </a:cubicBezTo>
                      <a:cubicBezTo>
                        <a:pt x="443849" y="220755"/>
                        <a:pt x="444088" y="218614"/>
                        <a:pt x="444088" y="216235"/>
                      </a:cubicBezTo>
                      <a:cubicBezTo>
                        <a:pt x="444088" y="213857"/>
                        <a:pt x="443610" y="211716"/>
                        <a:pt x="442893" y="209575"/>
                      </a:cubicBezTo>
                      <a:cubicBezTo>
                        <a:pt x="441937" y="207434"/>
                        <a:pt x="440742" y="205531"/>
                        <a:pt x="439069" y="203866"/>
                      </a:cubicBezTo>
                      <a:lnTo>
                        <a:pt x="439069" y="203866"/>
                      </a:lnTo>
                      <a:cubicBezTo>
                        <a:pt x="439069" y="203866"/>
                        <a:pt x="394134" y="159381"/>
                        <a:pt x="394134" y="159381"/>
                      </a:cubicBezTo>
                      <a:lnTo>
                        <a:pt x="272715" y="38775"/>
                      </a:lnTo>
                      <a:lnTo>
                        <a:pt x="272715" y="38775"/>
                      </a:lnTo>
                      <a:cubicBezTo>
                        <a:pt x="272715" y="38775"/>
                        <a:pt x="241882" y="8326"/>
                        <a:pt x="241882" y="8326"/>
                      </a:cubicBezTo>
                      <a:lnTo>
                        <a:pt x="241882" y="8326"/>
                      </a:lnTo>
                      <a:cubicBezTo>
                        <a:pt x="239014" y="5471"/>
                        <a:pt x="235907" y="3568"/>
                        <a:pt x="232322" y="2141"/>
                      </a:cubicBezTo>
                      <a:cubicBezTo>
                        <a:pt x="228976" y="714"/>
                        <a:pt x="225151" y="0"/>
                        <a:pt x="221566" y="0"/>
                      </a:cubicBezTo>
                      <a:cubicBezTo>
                        <a:pt x="217981" y="0"/>
                        <a:pt x="214157" y="714"/>
                        <a:pt x="210811" y="2141"/>
                      </a:cubicBezTo>
                      <a:cubicBezTo>
                        <a:pt x="207464" y="3568"/>
                        <a:pt x="204118" y="5709"/>
                        <a:pt x="201250" y="8326"/>
                      </a:cubicBezTo>
                      <a:lnTo>
                        <a:pt x="170656" y="38775"/>
                      </a:lnTo>
                      <a:lnTo>
                        <a:pt x="112337" y="96818"/>
                      </a:lnTo>
                      <a:lnTo>
                        <a:pt x="112337" y="83735"/>
                      </a:lnTo>
                      <a:cubicBezTo>
                        <a:pt x="114966" y="82783"/>
                        <a:pt x="117595" y="81594"/>
                        <a:pt x="119507" y="79691"/>
                      </a:cubicBezTo>
                      <a:cubicBezTo>
                        <a:pt x="122614" y="76598"/>
                        <a:pt x="124526" y="72316"/>
                        <a:pt x="124526" y="67559"/>
                      </a:cubicBezTo>
                      <a:lnTo>
                        <a:pt x="124526" y="41629"/>
                      </a:lnTo>
                      <a:cubicBezTo>
                        <a:pt x="124526" y="36872"/>
                        <a:pt x="122614" y="32590"/>
                        <a:pt x="119507" y="29497"/>
                      </a:cubicBezTo>
                      <a:cubicBezTo>
                        <a:pt x="116400" y="26405"/>
                        <a:pt x="112098" y="24502"/>
                        <a:pt x="107317" y="24502"/>
                      </a:cubicBezTo>
                      <a:lnTo>
                        <a:pt x="51627" y="24502"/>
                      </a:lnTo>
                      <a:cubicBezTo>
                        <a:pt x="46847" y="24502"/>
                        <a:pt x="42545" y="26405"/>
                        <a:pt x="39437" y="29497"/>
                      </a:cubicBezTo>
                      <a:cubicBezTo>
                        <a:pt x="36330" y="32590"/>
                        <a:pt x="34418" y="36872"/>
                        <a:pt x="34418" y="41629"/>
                      </a:cubicBezTo>
                      <a:lnTo>
                        <a:pt x="34418" y="67559"/>
                      </a:lnTo>
                      <a:cubicBezTo>
                        <a:pt x="34418" y="72316"/>
                        <a:pt x="36330" y="76598"/>
                        <a:pt x="39437" y="79691"/>
                      </a:cubicBezTo>
                      <a:cubicBezTo>
                        <a:pt x="41349" y="81594"/>
                        <a:pt x="43740" y="82783"/>
                        <a:pt x="46608" y="83735"/>
                      </a:cubicBezTo>
                      <a:lnTo>
                        <a:pt x="46608" y="162474"/>
                      </a:lnTo>
                      <a:lnTo>
                        <a:pt x="5019" y="203866"/>
                      </a:lnTo>
                      <a:cubicBezTo>
                        <a:pt x="3346" y="205531"/>
                        <a:pt x="1912" y="207672"/>
                        <a:pt x="1195" y="209575"/>
                      </a:cubicBezTo>
                      <a:cubicBezTo>
                        <a:pt x="239" y="211716"/>
                        <a:pt x="0" y="213857"/>
                        <a:pt x="0" y="216235"/>
                      </a:cubicBezTo>
                      <a:cubicBezTo>
                        <a:pt x="0" y="218614"/>
                        <a:pt x="478" y="220755"/>
                        <a:pt x="1195" y="222896"/>
                      </a:cubicBezTo>
                      <a:cubicBezTo>
                        <a:pt x="2151" y="225037"/>
                        <a:pt x="3346" y="226940"/>
                        <a:pt x="5019" y="228843"/>
                      </a:cubicBezTo>
                      <a:lnTo>
                        <a:pt x="5019" y="228843"/>
                      </a:lnTo>
                      <a:close/>
                    </a:path>
                  </a:pathLst>
                </a:custGeom>
                <a:solidFill>
                  <a:srgbClr val="FFFFFF"/>
                </a:solidFill>
                <a:ln w="0" cap="flat">
                  <a:noFill/>
                  <a:prstDash val="solid"/>
                  <a:miter/>
                </a:ln>
              </p:spPr>
              <p:txBody>
                <a:bodyPr rtlCol="0" anchor="ctr"/>
                <a:lstStyle/>
                <a:p>
                  <a:endParaRPr lang="en-US"/>
                </a:p>
              </p:txBody>
            </p:sp>
            <p:sp>
              <p:nvSpPr>
                <p:cNvPr id="40" name="Freeform 40">
                  <a:extLst>
                    <a:ext uri="{FF2B5EF4-FFF2-40B4-BE49-F238E27FC236}">
                      <a16:creationId xmlns:a16="http://schemas.microsoft.com/office/drawing/2014/main" id="{122C6FD8-FE49-4880-8E3A-F85E0822DC31}"/>
                    </a:ext>
                  </a:extLst>
                </p:cNvPr>
                <p:cNvSpPr/>
                <p:nvPr/>
              </p:nvSpPr>
              <p:spPr>
                <a:xfrm>
                  <a:off x="2411239" y="5317410"/>
                  <a:ext cx="60709" cy="60422"/>
                </a:xfrm>
                <a:custGeom>
                  <a:avLst/>
                  <a:gdLst>
                    <a:gd name="connsiteX0" fmla="*/ 21272 w 60709"/>
                    <a:gd name="connsiteY0" fmla="*/ 20934 h 60422"/>
                    <a:gd name="connsiteX1" fmla="*/ 30594 w 60709"/>
                    <a:gd name="connsiteY1" fmla="*/ 17128 h 60422"/>
                    <a:gd name="connsiteX2" fmla="*/ 39915 w 60709"/>
                    <a:gd name="connsiteY2" fmla="*/ 20934 h 60422"/>
                    <a:gd name="connsiteX3" fmla="*/ 43740 w 60709"/>
                    <a:gd name="connsiteY3" fmla="*/ 30211 h 60422"/>
                    <a:gd name="connsiteX4" fmla="*/ 39915 w 60709"/>
                    <a:gd name="connsiteY4" fmla="*/ 39489 h 60422"/>
                    <a:gd name="connsiteX5" fmla="*/ 30594 w 60709"/>
                    <a:gd name="connsiteY5" fmla="*/ 43295 h 60422"/>
                    <a:gd name="connsiteX6" fmla="*/ 21272 w 60709"/>
                    <a:gd name="connsiteY6" fmla="*/ 39489 h 60422"/>
                    <a:gd name="connsiteX7" fmla="*/ 17448 w 60709"/>
                    <a:gd name="connsiteY7" fmla="*/ 30211 h 60422"/>
                    <a:gd name="connsiteX8" fmla="*/ 21272 w 60709"/>
                    <a:gd name="connsiteY8" fmla="*/ 20934 h 60422"/>
                    <a:gd name="connsiteX9" fmla="*/ 21272 w 60709"/>
                    <a:gd name="connsiteY9" fmla="*/ 20934 h 60422"/>
                    <a:gd name="connsiteX10" fmla="*/ 30355 w 60709"/>
                    <a:gd name="connsiteY10" fmla="*/ 60422 h 60422"/>
                    <a:gd name="connsiteX11" fmla="*/ 51866 w 60709"/>
                    <a:gd name="connsiteY11" fmla="*/ 51621 h 60422"/>
                    <a:gd name="connsiteX12" fmla="*/ 60710 w 60709"/>
                    <a:gd name="connsiteY12" fmla="*/ 30211 h 60422"/>
                    <a:gd name="connsiteX13" fmla="*/ 51866 w 60709"/>
                    <a:gd name="connsiteY13" fmla="*/ 8802 h 60422"/>
                    <a:gd name="connsiteX14" fmla="*/ 30355 w 60709"/>
                    <a:gd name="connsiteY14" fmla="*/ 0 h 60422"/>
                    <a:gd name="connsiteX15" fmla="*/ 8844 w 60709"/>
                    <a:gd name="connsiteY15" fmla="*/ 8802 h 60422"/>
                    <a:gd name="connsiteX16" fmla="*/ 0 w 60709"/>
                    <a:gd name="connsiteY16" fmla="*/ 30211 h 60422"/>
                    <a:gd name="connsiteX17" fmla="*/ 8844 w 60709"/>
                    <a:gd name="connsiteY17" fmla="*/ 51621 h 60422"/>
                    <a:gd name="connsiteX18" fmla="*/ 30355 w 60709"/>
                    <a:gd name="connsiteY18" fmla="*/ 60422 h 60422"/>
                    <a:gd name="connsiteX19" fmla="*/ 30355 w 60709"/>
                    <a:gd name="connsiteY19" fmla="*/ 60422 h 6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709" h="60422">
                      <a:moveTo>
                        <a:pt x="21272" y="20934"/>
                      </a:moveTo>
                      <a:cubicBezTo>
                        <a:pt x="23662" y="18555"/>
                        <a:pt x="26770" y="17128"/>
                        <a:pt x="30594" y="17128"/>
                      </a:cubicBezTo>
                      <a:cubicBezTo>
                        <a:pt x="34179" y="17128"/>
                        <a:pt x="37525" y="18555"/>
                        <a:pt x="39915" y="20934"/>
                      </a:cubicBezTo>
                      <a:cubicBezTo>
                        <a:pt x="42306" y="23313"/>
                        <a:pt x="43740" y="26405"/>
                        <a:pt x="43740" y="30211"/>
                      </a:cubicBezTo>
                      <a:cubicBezTo>
                        <a:pt x="43740" y="33779"/>
                        <a:pt x="42306" y="37110"/>
                        <a:pt x="39915" y="39489"/>
                      </a:cubicBezTo>
                      <a:cubicBezTo>
                        <a:pt x="37525" y="41867"/>
                        <a:pt x="34418" y="43295"/>
                        <a:pt x="30594" y="43295"/>
                      </a:cubicBezTo>
                      <a:cubicBezTo>
                        <a:pt x="27009" y="43295"/>
                        <a:pt x="23662" y="41867"/>
                        <a:pt x="21272" y="39489"/>
                      </a:cubicBezTo>
                      <a:cubicBezTo>
                        <a:pt x="18882" y="37110"/>
                        <a:pt x="17448" y="34017"/>
                        <a:pt x="17448" y="30211"/>
                      </a:cubicBezTo>
                      <a:cubicBezTo>
                        <a:pt x="17448" y="26405"/>
                        <a:pt x="18882" y="23313"/>
                        <a:pt x="21272" y="20934"/>
                      </a:cubicBezTo>
                      <a:lnTo>
                        <a:pt x="21272" y="20934"/>
                      </a:lnTo>
                      <a:close/>
                      <a:moveTo>
                        <a:pt x="30355" y="60422"/>
                      </a:moveTo>
                      <a:cubicBezTo>
                        <a:pt x="38720" y="60422"/>
                        <a:pt x="46369" y="57092"/>
                        <a:pt x="51866" y="51621"/>
                      </a:cubicBezTo>
                      <a:cubicBezTo>
                        <a:pt x="57363" y="46149"/>
                        <a:pt x="60710" y="38537"/>
                        <a:pt x="60710" y="30211"/>
                      </a:cubicBezTo>
                      <a:cubicBezTo>
                        <a:pt x="60710" y="21885"/>
                        <a:pt x="57363" y="14273"/>
                        <a:pt x="51866" y="8802"/>
                      </a:cubicBezTo>
                      <a:cubicBezTo>
                        <a:pt x="46369" y="3330"/>
                        <a:pt x="38720" y="0"/>
                        <a:pt x="30355" y="0"/>
                      </a:cubicBezTo>
                      <a:cubicBezTo>
                        <a:pt x="21989" y="0"/>
                        <a:pt x="14341" y="3330"/>
                        <a:pt x="8844" y="8802"/>
                      </a:cubicBezTo>
                      <a:cubicBezTo>
                        <a:pt x="3346" y="14273"/>
                        <a:pt x="0" y="21885"/>
                        <a:pt x="0" y="30211"/>
                      </a:cubicBezTo>
                      <a:cubicBezTo>
                        <a:pt x="0" y="38537"/>
                        <a:pt x="3346" y="46149"/>
                        <a:pt x="8844" y="51621"/>
                      </a:cubicBezTo>
                      <a:cubicBezTo>
                        <a:pt x="14341" y="57092"/>
                        <a:pt x="21989" y="60422"/>
                        <a:pt x="30355" y="60422"/>
                      </a:cubicBezTo>
                      <a:lnTo>
                        <a:pt x="30355" y="60422"/>
                      </a:lnTo>
                      <a:close/>
                    </a:path>
                  </a:pathLst>
                </a:custGeom>
                <a:solidFill>
                  <a:srgbClr val="FFFFFF"/>
                </a:solidFill>
                <a:ln w="0" cap="flat">
                  <a:noFill/>
                  <a:prstDash val="solid"/>
                  <a:miter/>
                </a:ln>
              </p:spPr>
              <p:txBody>
                <a:bodyPr rtlCol="0" anchor="ctr"/>
                <a:lstStyle/>
                <a:p>
                  <a:endParaRPr lang="en-US"/>
                </a:p>
              </p:txBody>
            </p:sp>
            <p:sp>
              <p:nvSpPr>
                <p:cNvPr id="41" name="Freeform 41">
                  <a:extLst>
                    <a:ext uri="{FF2B5EF4-FFF2-40B4-BE49-F238E27FC236}">
                      <a16:creationId xmlns:a16="http://schemas.microsoft.com/office/drawing/2014/main" id="{A49DB3B6-4D3D-46B7-B373-BC827204E6FA}"/>
                    </a:ext>
                  </a:extLst>
                </p:cNvPr>
                <p:cNvSpPr/>
                <p:nvPr/>
              </p:nvSpPr>
              <p:spPr>
                <a:xfrm>
                  <a:off x="2308224" y="5443488"/>
                  <a:ext cx="111380" cy="164377"/>
                </a:xfrm>
                <a:custGeom>
                  <a:avLst/>
                  <a:gdLst>
                    <a:gd name="connsiteX0" fmla="*/ 93694 w 111380"/>
                    <a:gd name="connsiteY0" fmla="*/ 27119 h 164377"/>
                    <a:gd name="connsiteX1" fmla="*/ 93694 w 111380"/>
                    <a:gd name="connsiteY1" fmla="*/ 146774 h 164377"/>
                    <a:gd name="connsiteX2" fmla="*/ 17209 w 111380"/>
                    <a:gd name="connsiteY2" fmla="*/ 146774 h 164377"/>
                    <a:gd name="connsiteX3" fmla="*/ 17209 w 111380"/>
                    <a:gd name="connsiteY3" fmla="*/ 27119 h 164377"/>
                    <a:gd name="connsiteX4" fmla="*/ 20077 w 111380"/>
                    <a:gd name="connsiteY4" fmla="*/ 20220 h 164377"/>
                    <a:gd name="connsiteX5" fmla="*/ 27009 w 111380"/>
                    <a:gd name="connsiteY5" fmla="*/ 17365 h 164377"/>
                    <a:gd name="connsiteX6" fmla="*/ 83416 w 111380"/>
                    <a:gd name="connsiteY6" fmla="*/ 17365 h 164377"/>
                    <a:gd name="connsiteX7" fmla="*/ 90347 w 111380"/>
                    <a:gd name="connsiteY7" fmla="*/ 20220 h 164377"/>
                    <a:gd name="connsiteX8" fmla="*/ 93216 w 111380"/>
                    <a:gd name="connsiteY8" fmla="*/ 27119 h 164377"/>
                    <a:gd name="connsiteX9" fmla="*/ 93216 w 111380"/>
                    <a:gd name="connsiteY9" fmla="*/ 27119 h 164377"/>
                    <a:gd name="connsiteX10" fmla="*/ 27248 w 111380"/>
                    <a:gd name="connsiteY10" fmla="*/ 0 h 164377"/>
                    <a:gd name="connsiteX11" fmla="*/ 7888 w 111380"/>
                    <a:gd name="connsiteY11" fmla="*/ 7850 h 164377"/>
                    <a:gd name="connsiteX12" fmla="*/ 0 w 111380"/>
                    <a:gd name="connsiteY12" fmla="*/ 27119 h 164377"/>
                    <a:gd name="connsiteX13" fmla="*/ 0 w 111380"/>
                    <a:gd name="connsiteY13" fmla="*/ 155575 h 164377"/>
                    <a:gd name="connsiteX14" fmla="*/ 2629 w 111380"/>
                    <a:gd name="connsiteY14" fmla="*/ 161760 h 164377"/>
                    <a:gd name="connsiteX15" fmla="*/ 8844 w 111380"/>
                    <a:gd name="connsiteY15" fmla="*/ 164377 h 164377"/>
                    <a:gd name="connsiteX16" fmla="*/ 102537 w 111380"/>
                    <a:gd name="connsiteY16" fmla="*/ 164377 h 164377"/>
                    <a:gd name="connsiteX17" fmla="*/ 108752 w 111380"/>
                    <a:gd name="connsiteY17" fmla="*/ 161760 h 164377"/>
                    <a:gd name="connsiteX18" fmla="*/ 111381 w 111380"/>
                    <a:gd name="connsiteY18" fmla="*/ 155575 h 164377"/>
                    <a:gd name="connsiteX19" fmla="*/ 111381 w 111380"/>
                    <a:gd name="connsiteY19" fmla="*/ 27119 h 164377"/>
                    <a:gd name="connsiteX20" fmla="*/ 103493 w 111380"/>
                    <a:gd name="connsiteY20" fmla="*/ 7850 h 164377"/>
                    <a:gd name="connsiteX21" fmla="*/ 84133 w 111380"/>
                    <a:gd name="connsiteY21" fmla="*/ 0 h 164377"/>
                    <a:gd name="connsiteX22" fmla="*/ 27726 w 111380"/>
                    <a:gd name="connsiteY22" fmla="*/ 0 h 16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380" h="164377">
                      <a:moveTo>
                        <a:pt x="93694" y="27119"/>
                      </a:moveTo>
                      <a:lnTo>
                        <a:pt x="93694" y="146774"/>
                      </a:lnTo>
                      <a:lnTo>
                        <a:pt x="17209" y="146774"/>
                      </a:lnTo>
                      <a:lnTo>
                        <a:pt x="17209" y="27119"/>
                      </a:lnTo>
                      <a:cubicBezTo>
                        <a:pt x="17209" y="24264"/>
                        <a:pt x="18404" y="21885"/>
                        <a:pt x="20077" y="20220"/>
                      </a:cubicBezTo>
                      <a:cubicBezTo>
                        <a:pt x="21989" y="18317"/>
                        <a:pt x="24379" y="17365"/>
                        <a:pt x="27009" y="17365"/>
                      </a:cubicBezTo>
                      <a:lnTo>
                        <a:pt x="83416" y="17365"/>
                      </a:lnTo>
                      <a:cubicBezTo>
                        <a:pt x="86284" y="17365"/>
                        <a:pt x="88674" y="18555"/>
                        <a:pt x="90347" y="20220"/>
                      </a:cubicBezTo>
                      <a:cubicBezTo>
                        <a:pt x="92259" y="22123"/>
                        <a:pt x="93216" y="24502"/>
                        <a:pt x="93216" y="27119"/>
                      </a:cubicBezTo>
                      <a:lnTo>
                        <a:pt x="93216" y="27119"/>
                      </a:lnTo>
                      <a:close/>
                      <a:moveTo>
                        <a:pt x="27248" y="0"/>
                      </a:moveTo>
                      <a:cubicBezTo>
                        <a:pt x="19838" y="0"/>
                        <a:pt x="12907" y="3092"/>
                        <a:pt x="7888" y="7850"/>
                      </a:cubicBezTo>
                      <a:cubicBezTo>
                        <a:pt x="2868" y="12846"/>
                        <a:pt x="0" y="19506"/>
                        <a:pt x="0" y="27119"/>
                      </a:cubicBezTo>
                      <a:lnTo>
                        <a:pt x="0" y="155575"/>
                      </a:lnTo>
                      <a:cubicBezTo>
                        <a:pt x="0" y="157954"/>
                        <a:pt x="956" y="160095"/>
                        <a:pt x="2629" y="161760"/>
                      </a:cubicBezTo>
                      <a:cubicBezTo>
                        <a:pt x="4302" y="163425"/>
                        <a:pt x="6453" y="164377"/>
                        <a:pt x="8844" y="164377"/>
                      </a:cubicBezTo>
                      <a:lnTo>
                        <a:pt x="102537" y="164377"/>
                      </a:lnTo>
                      <a:cubicBezTo>
                        <a:pt x="104927" y="164377"/>
                        <a:pt x="107078" y="163425"/>
                        <a:pt x="108752" y="161760"/>
                      </a:cubicBezTo>
                      <a:cubicBezTo>
                        <a:pt x="110425" y="160095"/>
                        <a:pt x="111381" y="157954"/>
                        <a:pt x="111381" y="155575"/>
                      </a:cubicBezTo>
                      <a:lnTo>
                        <a:pt x="111381" y="27119"/>
                      </a:lnTo>
                      <a:cubicBezTo>
                        <a:pt x="111381" y="19744"/>
                        <a:pt x="108273" y="12846"/>
                        <a:pt x="103493" y="7850"/>
                      </a:cubicBezTo>
                      <a:cubicBezTo>
                        <a:pt x="98474" y="2855"/>
                        <a:pt x="91781" y="0"/>
                        <a:pt x="84133" y="0"/>
                      </a:cubicBezTo>
                      <a:lnTo>
                        <a:pt x="27726" y="0"/>
                      </a:lnTo>
                      <a:close/>
                    </a:path>
                  </a:pathLst>
                </a:custGeom>
                <a:solidFill>
                  <a:srgbClr val="FFFFFF"/>
                </a:solidFill>
                <a:ln w="0" cap="flat">
                  <a:noFill/>
                  <a:prstDash val="solid"/>
                  <a:miter/>
                </a:ln>
              </p:spPr>
              <p:txBody>
                <a:bodyPr rtlCol="0" anchor="ctr"/>
                <a:lstStyle/>
                <a:p>
                  <a:endParaRPr lang="en-US"/>
                </a:p>
              </p:txBody>
            </p:sp>
            <p:sp>
              <p:nvSpPr>
                <p:cNvPr id="42" name="Freeform 42">
                  <a:extLst>
                    <a:ext uri="{FF2B5EF4-FFF2-40B4-BE49-F238E27FC236}">
                      <a16:creationId xmlns:a16="http://schemas.microsoft.com/office/drawing/2014/main" id="{EDFFF6EA-17CA-469D-BE99-E4EB052DEC34}"/>
                    </a:ext>
                  </a:extLst>
                </p:cNvPr>
                <p:cNvSpPr/>
                <p:nvPr/>
              </p:nvSpPr>
              <p:spPr>
                <a:xfrm>
                  <a:off x="2435858" y="5443488"/>
                  <a:ext cx="139106" cy="100624"/>
                </a:xfrm>
                <a:custGeom>
                  <a:avLst/>
                  <a:gdLst>
                    <a:gd name="connsiteX0" fmla="*/ 59992 w 139106"/>
                    <a:gd name="connsiteY0" fmla="*/ 17365 h 100624"/>
                    <a:gd name="connsiteX1" fmla="*/ 59992 w 139106"/>
                    <a:gd name="connsiteY1" fmla="*/ 41629 h 100624"/>
                    <a:gd name="connsiteX2" fmla="*/ 17448 w 139106"/>
                    <a:gd name="connsiteY2" fmla="*/ 41629 h 100624"/>
                    <a:gd name="connsiteX3" fmla="*/ 17448 w 139106"/>
                    <a:gd name="connsiteY3" fmla="*/ 17365 h 100624"/>
                    <a:gd name="connsiteX4" fmla="*/ 59992 w 139106"/>
                    <a:gd name="connsiteY4" fmla="*/ 17365 h 100624"/>
                    <a:gd name="connsiteX5" fmla="*/ 121658 w 139106"/>
                    <a:gd name="connsiteY5" fmla="*/ 17365 h 100624"/>
                    <a:gd name="connsiteX6" fmla="*/ 121658 w 139106"/>
                    <a:gd name="connsiteY6" fmla="*/ 41629 h 100624"/>
                    <a:gd name="connsiteX7" fmla="*/ 79831 w 139106"/>
                    <a:gd name="connsiteY7" fmla="*/ 41629 h 100624"/>
                    <a:gd name="connsiteX8" fmla="*/ 79831 w 139106"/>
                    <a:gd name="connsiteY8" fmla="*/ 17365 h 100624"/>
                    <a:gd name="connsiteX9" fmla="*/ 121658 w 139106"/>
                    <a:gd name="connsiteY9" fmla="*/ 17365 h 100624"/>
                    <a:gd name="connsiteX10" fmla="*/ 81265 w 139106"/>
                    <a:gd name="connsiteY10" fmla="*/ 83497 h 100624"/>
                    <a:gd name="connsiteX11" fmla="*/ 80070 w 139106"/>
                    <a:gd name="connsiteY11" fmla="*/ 83497 h 100624"/>
                    <a:gd name="connsiteX12" fmla="*/ 80070 w 139106"/>
                    <a:gd name="connsiteY12" fmla="*/ 61850 h 100624"/>
                    <a:gd name="connsiteX13" fmla="*/ 121897 w 139106"/>
                    <a:gd name="connsiteY13" fmla="*/ 61850 h 100624"/>
                    <a:gd name="connsiteX14" fmla="*/ 121897 w 139106"/>
                    <a:gd name="connsiteY14" fmla="*/ 83497 h 100624"/>
                    <a:gd name="connsiteX15" fmla="*/ 81504 w 139106"/>
                    <a:gd name="connsiteY15" fmla="*/ 83497 h 100624"/>
                    <a:gd name="connsiteX16" fmla="*/ 17448 w 139106"/>
                    <a:gd name="connsiteY16" fmla="*/ 83497 h 100624"/>
                    <a:gd name="connsiteX17" fmla="*/ 17448 w 139106"/>
                    <a:gd name="connsiteY17" fmla="*/ 61850 h 100624"/>
                    <a:gd name="connsiteX18" fmla="*/ 59992 w 139106"/>
                    <a:gd name="connsiteY18" fmla="*/ 61850 h 100624"/>
                    <a:gd name="connsiteX19" fmla="*/ 59992 w 139106"/>
                    <a:gd name="connsiteY19" fmla="*/ 83497 h 100624"/>
                    <a:gd name="connsiteX20" fmla="*/ 17448 w 139106"/>
                    <a:gd name="connsiteY20" fmla="*/ 83497 h 100624"/>
                    <a:gd name="connsiteX21" fmla="*/ 16014 w 139106"/>
                    <a:gd name="connsiteY21" fmla="*/ 100624 h 100624"/>
                    <a:gd name="connsiteX22" fmla="*/ 123092 w 139106"/>
                    <a:gd name="connsiteY22" fmla="*/ 100624 h 100624"/>
                    <a:gd name="connsiteX23" fmla="*/ 134326 w 139106"/>
                    <a:gd name="connsiteY23" fmla="*/ 95867 h 100624"/>
                    <a:gd name="connsiteX24" fmla="*/ 139106 w 139106"/>
                    <a:gd name="connsiteY24" fmla="*/ 84686 h 100624"/>
                    <a:gd name="connsiteX25" fmla="*/ 139106 w 139106"/>
                    <a:gd name="connsiteY25" fmla="*/ 15938 h 100624"/>
                    <a:gd name="connsiteX26" fmla="*/ 134326 w 139106"/>
                    <a:gd name="connsiteY26" fmla="*/ 4758 h 100624"/>
                    <a:gd name="connsiteX27" fmla="*/ 123092 w 139106"/>
                    <a:gd name="connsiteY27" fmla="*/ 0 h 100624"/>
                    <a:gd name="connsiteX28" fmla="*/ 16014 w 139106"/>
                    <a:gd name="connsiteY28" fmla="*/ 0 h 100624"/>
                    <a:gd name="connsiteX29" fmla="*/ 4780 w 139106"/>
                    <a:gd name="connsiteY29" fmla="*/ 4758 h 100624"/>
                    <a:gd name="connsiteX30" fmla="*/ 0 w 139106"/>
                    <a:gd name="connsiteY30" fmla="*/ 15938 h 100624"/>
                    <a:gd name="connsiteX31" fmla="*/ 0 w 139106"/>
                    <a:gd name="connsiteY31" fmla="*/ 84686 h 100624"/>
                    <a:gd name="connsiteX32" fmla="*/ 4780 w 139106"/>
                    <a:gd name="connsiteY32" fmla="*/ 95867 h 100624"/>
                    <a:gd name="connsiteX33" fmla="*/ 16014 w 139106"/>
                    <a:gd name="connsiteY33" fmla="*/ 100624 h 100624"/>
                    <a:gd name="connsiteX34" fmla="*/ 16014 w 139106"/>
                    <a:gd name="connsiteY34" fmla="*/ 100624 h 10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9106" h="100624">
                      <a:moveTo>
                        <a:pt x="59992" y="17365"/>
                      </a:moveTo>
                      <a:lnTo>
                        <a:pt x="59992" y="41629"/>
                      </a:lnTo>
                      <a:lnTo>
                        <a:pt x="17448" y="41629"/>
                      </a:lnTo>
                      <a:lnTo>
                        <a:pt x="17448" y="17365"/>
                      </a:lnTo>
                      <a:lnTo>
                        <a:pt x="59992" y="17365"/>
                      </a:lnTo>
                      <a:close/>
                      <a:moveTo>
                        <a:pt x="121658" y="17365"/>
                      </a:moveTo>
                      <a:lnTo>
                        <a:pt x="121658" y="41629"/>
                      </a:lnTo>
                      <a:lnTo>
                        <a:pt x="79831" y="41629"/>
                      </a:lnTo>
                      <a:lnTo>
                        <a:pt x="79831" y="17365"/>
                      </a:lnTo>
                      <a:lnTo>
                        <a:pt x="121658" y="17365"/>
                      </a:lnTo>
                      <a:close/>
                      <a:moveTo>
                        <a:pt x="81265" y="83497"/>
                      </a:moveTo>
                      <a:lnTo>
                        <a:pt x="80070" y="83497"/>
                      </a:lnTo>
                      <a:lnTo>
                        <a:pt x="80070" y="61850"/>
                      </a:lnTo>
                      <a:lnTo>
                        <a:pt x="121897" y="61850"/>
                      </a:lnTo>
                      <a:lnTo>
                        <a:pt x="121897" y="83497"/>
                      </a:lnTo>
                      <a:lnTo>
                        <a:pt x="81504" y="83497"/>
                      </a:lnTo>
                      <a:close/>
                      <a:moveTo>
                        <a:pt x="17448" y="83497"/>
                      </a:moveTo>
                      <a:lnTo>
                        <a:pt x="17448" y="61850"/>
                      </a:lnTo>
                      <a:lnTo>
                        <a:pt x="59992" y="61850"/>
                      </a:lnTo>
                      <a:lnTo>
                        <a:pt x="59992" y="83497"/>
                      </a:lnTo>
                      <a:lnTo>
                        <a:pt x="17448" y="83497"/>
                      </a:lnTo>
                      <a:close/>
                      <a:moveTo>
                        <a:pt x="16014" y="100624"/>
                      </a:moveTo>
                      <a:lnTo>
                        <a:pt x="123092" y="100624"/>
                      </a:lnTo>
                      <a:cubicBezTo>
                        <a:pt x="127394" y="100624"/>
                        <a:pt x="131458" y="98959"/>
                        <a:pt x="134326" y="95867"/>
                      </a:cubicBezTo>
                      <a:cubicBezTo>
                        <a:pt x="137194" y="93012"/>
                        <a:pt x="139106" y="88968"/>
                        <a:pt x="139106" y="84686"/>
                      </a:cubicBezTo>
                      <a:lnTo>
                        <a:pt x="139106" y="15938"/>
                      </a:lnTo>
                      <a:cubicBezTo>
                        <a:pt x="139106" y="11656"/>
                        <a:pt x="137194" y="7612"/>
                        <a:pt x="134326" y="4758"/>
                      </a:cubicBezTo>
                      <a:cubicBezTo>
                        <a:pt x="131458" y="1903"/>
                        <a:pt x="127394" y="0"/>
                        <a:pt x="123092" y="0"/>
                      </a:cubicBezTo>
                      <a:lnTo>
                        <a:pt x="16014" y="0"/>
                      </a:lnTo>
                      <a:cubicBezTo>
                        <a:pt x="11712" y="0"/>
                        <a:pt x="7648" y="1903"/>
                        <a:pt x="4780" y="4758"/>
                      </a:cubicBezTo>
                      <a:cubicBezTo>
                        <a:pt x="1912" y="7612"/>
                        <a:pt x="0" y="11656"/>
                        <a:pt x="0" y="15938"/>
                      </a:cubicBezTo>
                      <a:lnTo>
                        <a:pt x="0" y="84686"/>
                      </a:lnTo>
                      <a:cubicBezTo>
                        <a:pt x="0" y="88968"/>
                        <a:pt x="1912" y="93012"/>
                        <a:pt x="4780" y="95867"/>
                      </a:cubicBezTo>
                      <a:cubicBezTo>
                        <a:pt x="7648" y="98721"/>
                        <a:pt x="11712" y="100624"/>
                        <a:pt x="16014" y="100624"/>
                      </a:cubicBezTo>
                      <a:lnTo>
                        <a:pt x="16014" y="100624"/>
                      </a:lnTo>
                      <a:close/>
                    </a:path>
                  </a:pathLst>
                </a:custGeom>
                <a:solidFill>
                  <a:srgbClr val="FFFFFF"/>
                </a:solidFill>
                <a:ln w="0" cap="flat">
                  <a:noFill/>
                  <a:prstDash val="solid"/>
                  <a:miter/>
                </a:ln>
              </p:spPr>
              <p:txBody>
                <a:bodyPr rtlCol="0" anchor="ctr"/>
                <a:lstStyle/>
                <a:p>
                  <a:endParaRPr lang="en-US"/>
                </a:p>
              </p:txBody>
            </p:sp>
            <p:sp>
              <p:nvSpPr>
                <p:cNvPr id="43" name="Freeform 43">
                  <a:extLst>
                    <a:ext uri="{FF2B5EF4-FFF2-40B4-BE49-F238E27FC236}">
                      <a16:creationId xmlns:a16="http://schemas.microsoft.com/office/drawing/2014/main" id="{EE6A8C94-8455-47AE-9E51-F37BE478F5B8}"/>
                    </a:ext>
                  </a:extLst>
                </p:cNvPr>
                <p:cNvSpPr/>
                <p:nvPr/>
              </p:nvSpPr>
              <p:spPr>
                <a:xfrm>
                  <a:off x="2377538" y="5517945"/>
                  <a:ext cx="18882" cy="34493"/>
                </a:xfrm>
                <a:custGeom>
                  <a:avLst/>
                  <a:gdLst>
                    <a:gd name="connsiteX0" fmla="*/ 5736 w 18882"/>
                    <a:gd name="connsiteY0" fmla="*/ 0 h 34493"/>
                    <a:gd name="connsiteX1" fmla="*/ 0 w 18882"/>
                    <a:gd name="connsiteY1" fmla="*/ 5709 h 34493"/>
                    <a:gd name="connsiteX2" fmla="*/ 0 w 18882"/>
                    <a:gd name="connsiteY2" fmla="*/ 28784 h 34493"/>
                    <a:gd name="connsiteX3" fmla="*/ 5736 w 18882"/>
                    <a:gd name="connsiteY3" fmla="*/ 34493 h 34493"/>
                    <a:gd name="connsiteX4" fmla="*/ 13146 w 18882"/>
                    <a:gd name="connsiteY4" fmla="*/ 34493 h 34493"/>
                    <a:gd name="connsiteX5" fmla="*/ 18882 w 18882"/>
                    <a:gd name="connsiteY5" fmla="*/ 28784 h 34493"/>
                    <a:gd name="connsiteX6" fmla="*/ 18882 w 18882"/>
                    <a:gd name="connsiteY6" fmla="*/ 5709 h 34493"/>
                    <a:gd name="connsiteX7" fmla="*/ 13146 w 18882"/>
                    <a:gd name="connsiteY7" fmla="*/ 0 h 34493"/>
                    <a:gd name="connsiteX8" fmla="*/ 5736 w 18882"/>
                    <a:gd name="connsiteY8" fmla="*/ 0 h 3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82" h="34493">
                      <a:moveTo>
                        <a:pt x="5736" y="0"/>
                      </a:moveTo>
                      <a:cubicBezTo>
                        <a:pt x="2629" y="0"/>
                        <a:pt x="0" y="2617"/>
                        <a:pt x="0" y="5709"/>
                      </a:cubicBezTo>
                      <a:lnTo>
                        <a:pt x="0" y="28784"/>
                      </a:lnTo>
                      <a:cubicBezTo>
                        <a:pt x="0" y="31876"/>
                        <a:pt x="2629" y="34493"/>
                        <a:pt x="5736" y="34493"/>
                      </a:cubicBezTo>
                      <a:lnTo>
                        <a:pt x="13146" y="34493"/>
                      </a:lnTo>
                      <a:cubicBezTo>
                        <a:pt x="16253" y="34493"/>
                        <a:pt x="18882" y="31876"/>
                        <a:pt x="18882" y="28784"/>
                      </a:cubicBezTo>
                      <a:lnTo>
                        <a:pt x="18882" y="5709"/>
                      </a:lnTo>
                      <a:cubicBezTo>
                        <a:pt x="18882" y="2617"/>
                        <a:pt x="16253" y="0"/>
                        <a:pt x="13146" y="0"/>
                      </a:cubicBezTo>
                      <a:lnTo>
                        <a:pt x="5736" y="0"/>
                      </a:lnTo>
                      <a:close/>
                    </a:path>
                  </a:pathLst>
                </a:custGeom>
                <a:solidFill>
                  <a:srgbClr val="FFFFFF"/>
                </a:solidFill>
                <a:ln w="0" cap="flat">
                  <a:noFill/>
                  <a:prstDash val="solid"/>
                  <a:miter/>
                </a:ln>
              </p:spPr>
              <p:txBody>
                <a:bodyPr rtlCol="0" anchor="ctr"/>
                <a:lstStyle/>
                <a:p>
                  <a:endParaRPr lang="en-US"/>
                </a:p>
              </p:txBody>
            </p:sp>
          </p:grpSp>
        </p:grpSp>
        <p:grpSp>
          <p:nvGrpSpPr>
            <p:cNvPr id="12" name="Graphic 39">
              <a:extLst>
                <a:ext uri="{FF2B5EF4-FFF2-40B4-BE49-F238E27FC236}">
                  <a16:creationId xmlns:a16="http://schemas.microsoft.com/office/drawing/2014/main" id="{35BCD44B-995F-4EDF-A8A7-0785F81EF1F6}"/>
                </a:ext>
              </a:extLst>
            </p:cNvPr>
            <p:cNvGrpSpPr/>
            <p:nvPr/>
          </p:nvGrpSpPr>
          <p:grpSpPr>
            <a:xfrm>
              <a:off x="8901898" y="3696560"/>
              <a:ext cx="709343" cy="705986"/>
              <a:chOff x="897324" y="4951547"/>
              <a:chExt cx="929765" cy="925364"/>
            </a:xfrm>
          </p:grpSpPr>
          <p:grpSp>
            <p:nvGrpSpPr>
              <p:cNvPr id="27" name="Graphic 39">
                <a:extLst>
                  <a:ext uri="{FF2B5EF4-FFF2-40B4-BE49-F238E27FC236}">
                    <a16:creationId xmlns:a16="http://schemas.microsoft.com/office/drawing/2014/main" id="{61055A5B-C2D1-4173-87EC-C5ACD91A1DDA}"/>
                  </a:ext>
                </a:extLst>
              </p:cNvPr>
              <p:cNvGrpSpPr/>
              <p:nvPr/>
            </p:nvGrpSpPr>
            <p:grpSpPr>
              <a:xfrm>
                <a:off x="897324" y="4951547"/>
                <a:ext cx="929765" cy="925364"/>
                <a:chOff x="897324" y="4951547"/>
                <a:chExt cx="929765" cy="925364"/>
              </a:xfrm>
            </p:grpSpPr>
            <p:sp>
              <p:nvSpPr>
                <p:cNvPr id="34" name="Freeform 34">
                  <a:extLst>
                    <a:ext uri="{FF2B5EF4-FFF2-40B4-BE49-F238E27FC236}">
                      <a16:creationId xmlns:a16="http://schemas.microsoft.com/office/drawing/2014/main" id="{81608BAA-D3F6-4B4B-A8A2-03A25D788AEA}"/>
                    </a:ext>
                  </a:extLst>
                </p:cNvPr>
                <p:cNvSpPr/>
                <p:nvPr/>
              </p:nvSpPr>
              <p:spPr>
                <a:xfrm>
                  <a:off x="909274" y="4963441"/>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019BA2"/>
                </a:solidFill>
                <a:ln w="0" cap="flat">
                  <a:noFill/>
                  <a:prstDash val="solid"/>
                  <a:miter/>
                </a:ln>
              </p:spPr>
              <p:txBody>
                <a:bodyPr rtlCol="0" anchor="ctr"/>
                <a:lstStyle/>
                <a:p>
                  <a:endParaRPr lang="en-US"/>
                </a:p>
              </p:txBody>
            </p:sp>
            <p:sp>
              <p:nvSpPr>
                <p:cNvPr id="35" name="Freeform 35">
                  <a:extLst>
                    <a:ext uri="{FF2B5EF4-FFF2-40B4-BE49-F238E27FC236}">
                      <a16:creationId xmlns:a16="http://schemas.microsoft.com/office/drawing/2014/main" id="{B91C9509-9503-4A26-BCF5-3E16D2D073AA}"/>
                    </a:ext>
                  </a:extLst>
                </p:cNvPr>
                <p:cNvSpPr/>
                <p:nvPr/>
              </p:nvSpPr>
              <p:spPr>
                <a:xfrm>
                  <a:off x="897324" y="4951547"/>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420"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endParaRPr lang="en-US"/>
                </a:p>
              </p:txBody>
            </p:sp>
          </p:grpSp>
          <p:grpSp>
            <p:nvGrpSpPr>
              <p:cNvPr id="28" name="Graphic 39">
                <a:extLst>
                  <a:ext uri="{FF2B5EF4-FFF2-40B4-BE49-F238E27FC236}">
                    <a16:creationId xmlns:a16="http://schemas.microsoft.com/office/drawing/2014/main" id="{4933AE71-D492-4450-BBF8-5DAEA03FD8F6}"/>
                  </a:ext>
                </a:extLst>
              </p:cNvPr>
              <p:cNvGrpSpPr/>
              <p:nvPr/>
            </p:nvGrpSpPr>
            <p:grpSpPr>
              <a:xfrm>
                <a:off x="1091403" y="5158505"/>
                <a:ext cx="541367" cy="510258"/>
                <a:chOff x="1091403" y="5158505"/>
                <a:chExt cx="541367" cy="510258"/>
              </a:xfrm>
            </p:grpSpPr>
            <p:sp>
              <p:nvSpPr>
                <p:cNvPr id="29" name="Freeform 29">
                  <a:extLst>
                    <a:ext uri="{FF2B5EF4-FFF2-40B4-BE49-F238E27FC236}">
                      <a16:creationId xmlns:a16="http://schemas.microsoft.com/office/drawing/2014/main" id="{036BAC9C-FC59-47A1-8977-5036F21345E0}"/>
                    </a:ext>
                  </a:extLst>
                </p:cNvPr>
                <p:cNvSpPr/>
                <p:nvPr/>
              </p:nvSpPr>
              <p:spPr>
                <a:xfrm>
                  <a:off x="1226042" y="5266741"/>
                  <a:ext cx="157197" cy="304912"/>
                </a:xfrm>
                <a:custGeom>
                  <a:avLst/>
                  <a:gdLst>
                    <a:gd name="connsiteX0" fmla="*/ 1360 w 157197"/>
                    <a:gd name="connsiteY0" fmla="*/ 178650 h 304912"/>
                    <a:gd name="connsiteX1" fmla="*/ 157197 w 157197"/>
                    <a:gd name="connsiteY1" fmla="*/ 304728 h 304912"/>
                    <a:gd name="connsiteX2" fmla="*/ 157197 w 157197"/>
                    <a:gd name="connsiteY2" fmla="*/ 0 h 304912"/>
                    <a:gd name="connsiteX3" fmla="*/ 112262 w 157197"/>
                    <a:gd name="connsiteY3" fmla="*/ 0 h 304912"/>
                    <a:gd name="connsiteX4" fmla="*/ 1360 w 157197"/>
                    <a:gd name="connsiteY4" fmla="*/ 178650 h 304912"/>
                    <a:gd name="connsiteX5" fmla="*/ 1360 w 157197"/>
                    <a:gd name="connsiteY5" fmla="*/ 178650 h 30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7" h="304912">
                      <a:moveTo>
                        <a:pt x="1360" y="178650"/>
                      </a:moveTo>
                      <a:cubicBezTo>
                        <a:pt x="17135" y="315195"/>
                        <a:pt x="157197" y="304728"/>
                        <a:pt x="157197" y="304728"/>
                      </a:cubicBezTo>
                      <a:lnTo>
                        <a:pt x="157197" y="0"/>
                      </a:lnTo>
                      <a:lnTo>
                        <a:pt x="112262" y="0"/>
                      </a:lnTo>
                      <a:cubicBezTo>
                        <a:pt x="112262" y="0"/>
                        <a:pt x="-14415" y="42105"/>
                        <a:pt x="1360" y="178650"/>
                      </a:cubicBezTo>
                      <a:lnTo>
                        <a:pt x="1360" y="178650"/>
                      </a:lnTo>
                      <a:close/>
                    </a:path>
                  </a:pathLst>
                </a:custGeom>
                <a:solidFill>
                  <a:srgbClr val="FFFFFF">
                    <a:alpha val="21000"/>
                  </a:srgbClr>
                </a:solidFill>
                <a:ln w="0" cap="flat">
                  <a:noFill/>
                  <a:prstDash val="solid"/>
                  <a:miter/>
                </a:ln>
              </p:spPr>
              <p:txBody>
                <a:bodyPr rtlCol="0" anchor="ctr"/>
                <a:lstStyle/>
                <a:p>
                  <a:endParaRPr lang="en-US"/>
                </a:p>
              </p:txBody>
            </p:sp>
            <p:sp>
              <p:nvSpPr>
                <p:cNvPr id="30" name="Freeform 30">
                  <a:extLst>
                    <a:ext uri="{FF2B5EF4-FFF2-40B4-BE49-F238E27FC236}">
                      <a16:creationId xmlns:a16="http://schemas.microsoft.com/office/drawing/2014/main" id="{9A1BEE0E-7159-4ECA-8184-A898B6DA5835}"/>
                    </a:ext>
                  </a:extLst>
                </p:cNvPr>
                <p:cNvSpPr/>
                <p:nvPr/>
              </p:nvSpPr>
              <p:spPr>
                <a:xfrm>
                  <a:off x="1213539" y="5158505"/>
                  <a:ext cx="419230" cy="510258"/>
                </a:xfrm>
                <a:custGeom>
                  <a:avLst/>
                  <a:gdLst>
                    <a:gd name="connsiteX0" fmla="*/ 410148 w 419230"/>
                    <a:gd name="connsiteY0" fmla="*/ 250015 h 510258"/>
                    <a:gd name="connsiteX1" fmla="*/ 334859 w 419230"/>
                    <a:gd name="connsiteY1" fmla="*/ 250015 h 510258"/>
                    <a:gd name="connsiteX2" fmla="*/ 370711 w 419230"/>
                    <a:gd name="connsiteY2" fmla="*/ 208861 h 510258"/>
                    <a:gd name="connsiteX3" fmla="*/ 370711 w 419230"/>
                    <a:gd name="connsiteY3" fmla="*/ 208861 h 510258"/>
                    <a:gd name="connsiteX4" fmla="*/ 373101 w 419230"/>
                    <a:gd name="connsiteY4" fmla="*/ 202676 h 510258"/>
                    <a:gd name="connsiteX5" fmla="*/ 366887 w 419230"/>
                    <a:gd name="connsiteY5" fmla="*/ 193875 h 510258"/>
                    <a:gd name="connsiteX6" fmla="*/ 356609 w 419230"/>
                    <a:gd name="connsiteY6" fmla="*/ 196491 h 510258"/>
                    <a:gd name="connsiteX7" fmla="*/ 310240 w 419230"/>
                    <a:gd name="connsiteY7" fmla="*/ 249777 h 510258"/>
                    <a:gd name="connsiteX8" fmla="*/ 196709 w 419230"/>
                    <a:gd name="connsiteY8" fmla="*/ 249777 h 510258"/>
                    <a:gd name="connsiteX9" fmla="*/ 280364 w 419230"/>
                    <a:gd name="connsiteY9" fmla="*/ 166280 h 510258"/>
                    <a:gd name="connsiteX10" fmla="*/ 340356 w 419230"/>
                    <a:gd name="connsiteY10" fmla="*/ 167232 h 510258"/>
                    <a:gd name="connsiteX11" fmla="*/ 349917 w 419230"/>
                    <a:gd name="connsiteY11" fmla="*/ 157954 h 510258"/>
                    <a:gd name="connsiteX12" fmla="*/ 340595 w 419230"/>
                    <a:gd name="connsiteY12" fmla="*/ 148439 h 510258"/>
                    <a:gd name="connsiteX13" fmla="*/ 298768 w 419230"/>
                    <a:gd name="connsiteY13" fmla="*/ 147725 h 510258"/>
                    <a:gd name="connsiteX14" fmla="*/ 350634 w 419230"/>
                    <a:gd name="connsiteY14" fmla="*/ 96105 h 510258"/>
                    <a:gd name="connsiteX15" fmla="*/ 350634 w 419230"/>
                    <a:gd name="connsiteY15" fmla="*/ 82783 h 510258"/>
                    <a:gd name="connsiteX16" fmla="*/ 337249 w 419230"/>
                    <a:gd name="connsiteY16" fmla="*/ 82783 h 510258"/>
                    <a:gd name="connsiteX17" fmla="*/ 285861 w 419230"/>
                    <a:gd name="connsiteY17" fmla="*/ 133928 h 510258"/>
                    <a:gd name="connsiteX18" fmla="*/ 285861 w 419230"/>
                    <a:gd name="connsiteY18" fmla="*/ 89444 h 510258"/>
                    <a:gd name="connsiteX19" fmla="*/ 276539 w 419230"/>
                    <a:gd name="connsiteY19" fmla="*/ 80167 h 510258"/>
                    <a:gd name="connsiteX20" fmla="*/ 267218 w 419230"/>
                    <a:gd name="connsiteY20" fmla="*/ 89444 h 510258"/>
                    <a:gd name="connsiteX21" fmla="*/ 267218 w 419230"/>
                    <a:gd name="connsiteY21" fmla="*/ 152721 h 510258"/>
                    <a:gd name="connsiteX22" fmla="*/ 179500 w 419230"/>
                    <a:gd name="connsiteY22" fmla="*/ 240024 h 510258"/>
                    <a:gd name="connsiteX23" fmla="*/ 179500 w 419230"/>
                    <a:gd name="connsiteY23" fmla="*/ 108475 h 510258"/>
                    <a:gd name="connsiteX24" fmla="*/ 222761 w 419230"/>
                    <a:gd name="connsiteY24" fmla="*/ 66845 h 510258"/>
                    <a:gd name="connsiteX25" fmla="*/ 222761 w 419230"/>
                    <a:gd name="connsiteY25" fmla="*/ 53524 h 510258"/>
                    <a:gd name="connsiteX26" fmla="*/ 209376 w 419230"/>
                    <a:gd name="connsiteY26" fmla="*/ 53286 h 510258"/>
                    <a:gd name="connsiteX27" fmla="*/ 179261 w 419230"/>
                    <a:gd name="connsiteY27" fmla="*/ 82307 h 510258"/>
                    <a:gd name="connsiteX28" fmla="*/ 179261 w 419230"/>
                    <a:gd name="connsiteY28" fmla="*/ 9277 h 510258"/>
                    <a:gd name="connsiteX29" fmla="*/ 169939 w 419230"/>
                    <a:gd name="connsiteY29" fmla="*/ 0 h 510258"/>
                    <a:gd name="connsiteX30" fmla="*/ 160618 w 419230"/>
                    <a:gd name="connsiteY30" fmla="*/ 9277 h 510258"/>
                    <a:gd name="connsiteX31" fmla="*/ 160618 w 419230"/>
                    <a:gd name="connsiteY31" fmla="*/ 94439 h 510258"/>
                    <a:gd name="connsiteX32" fmla="*/ 157749 w 419230"/>
                    <a:gd name="connsiteY32" fmla="*/ 94439 h 510258"/>
                    <a:gd name="connsiteX33" fmla="*/ 123092 w 419230"/>
                    <a:gd name="connsiteY33" fmla="*/ 98483 h 510258"/>
                    <a:gd name="connsiteX34" fmla="*/ 116161 w 419230"/>
                    <a:gd name="connsiteY34" fmla="*/ 109664 h 510258"/>
                    <a:gd name="connsiteX35" fmla="*/ 127634 w 419230"/>
                    <a:gd name="connsiteY35" fmla="*/ 116563 h 510258"/>
                    <a:gd name="connsiteX36" fmla="*/ 157988 w 419230"/>
                    <a:gd name="connsiteY36" fmla="*/ 112994 h 510258"/>
                    <a:gd name="connsiteX37" fmla="*/ 160857 w 419230"/>
                    <a:gd name="connsiteY37" fmla="*/ 112994 h 510258"/>
                    <a:gd name="connsiteX38" fmla="*/ 160857 w 419230"/>
                    <a:gd name="connsiteY38" fmla="*/ 403211 h 510258"/>
                    <a:gd name="connsiteX39" fmla="*/ 154642 w 419230"/>
                    <a:gd name="connsiteY39" fmla="*/ 403687 h 510258"/>
                    <a:gd name="connsiteX40" fmla="*/ 105166 w 419230"/>
                    <a:gd name="connsiteY40" fmla="*/ 392982 h 510258"/>
                    <a:gd name="connsiteX41" fmla="*/ 43023 w 419230"/>
                    <a:gd name="connsiteY41" fmla="*/ 339221 h 510258"/>
                    <a:gd name="connsiteX42" fmla="*/ 19121 w 419230"/>
                    <a:gd name="connsiteY42" fmla="*/ 258579 h 510258"/>
                    <a:gd name="connsiteX43" fmla="*/ 32506 w 419230"/>
                    <a:gd name="connsiteY43" fmla="*/ 196967 h 510258"/>
                    <a:gd name="connsiteX44" fmla="*/ 69075 w 419230"/>
                    <a:gd name="connsiteY44" fmla="*/ 147963 h 510258"/>
                    <a:gd name="connsiteX45" fmla="*/ 69792 w 419230"/>
                    <a:gd name="connsiteY45" fmla="*/ 134642 h 510258"/>
                    <a:gd name="connsiteX46" fmla="*/ 56407 w 419230"/>
                    <a:gd name="connsiteY46" fmla="*/ 133928 h 510258"/>
                    <a:gd name="connsiteX47" fmla="*/ 15297 w 419230"/>
                    <a:gd name="connsiteY47" fmla="*/ 189117 h 510258"/>
                    <a:gd name="connsiteX48" fmla="*/ 0 w 419230"/>
                    <a:gd name="connsiteY48" fmla="*/ 258579 h 510258"/>
                    <a:gd name="connsiteX49" fmla="*/ 27009 w 419230"/>
                    <a:gd name="connsiteY49" fmla="*/ 349450 h 510258"/>
                    <a:gd name="connsiteX50" fmla="*/ 97040 w 419230"/>
                    <a:gd name="connsiteY50" fmla="*/ 409872 h 510258"/>
                    <a:gd name="connsiteX51" fmla="*/ 147711 w 419230"/>
                    <a:gd name="connsiteY51" fmla="*/ 422004 h 510258"/>
                    <a:gd name="connsiteX52" fmla="*/ 116878 w 419230"/>
                    <a:gd name="connsiteY52" fmla="*/ 454356 h 510258"/>
                    <a:gd name="connsiteX53" fmla="*/ 117117 w 419230"/>
                    <a:gd name="connsiteY53" fmla="*/ 467678 h 510258"/>
                    <a:gd name="connsiteX54" fmla="*/ 130502 w 419230"/>
                    <a:gd name="connsiteY54" fmla="*/ 467440 h 510258"/>
                    <a:gd name="connsiteX55" fmla="*/ 160857 w 419230"/>
                    <a:gd name="connsiteY55" fmla="*/ 435801 h 510258"/>
                    <a:gd name="connsiteX56" fmla="*/ 160857 w 419230"/>
                    <a:gd name="connsiteY56" fmla="*/ 500981 h 510258"/>
                    <a:gd name="connsiteX57" fmla="*/ 170178 w 419230"/>
                    <a:gd name="connsiteY57" fmla="*/ 510259 h 510258"/>
                    <a:gd name="connsiteX58" fmla="*/ 179500 w 419230"/>
                    <a:gd name="connsiteY58" fmla="*/ 500981 h 510258"/>
                    <a:gd name="connsiteX59" fmla="*/ 179500 w 419230"/>
                    <a:gd name="connsiteY59" fmla="*/ 435801 h 510258"/>
                    <a:gd name="connsiteX60" fmla="*/ 209854 w 419230"/>
                    <a:gd name="connsiteY60" fmla="*/ 467440 h 510258"/>
                    <a:gd name="connsiteX61" fmla="*/ 209854 w 419230"/>
                    <a:gd name="connsiteY61" fmla="*/ 467440 h 510258"/>
                    <a:gd name="connsiteX62" fmla="*/ 216547 w 419230"/>
                    <a:gd name="connsiteY62" fmla="*/ 470294 h 510258"/>
                    <a:gd name="connsiteX63" fmla="*/ 225868 w 419230"/>
                    <a:gd name="connsiteY63" fmla="*/ 461017 h 510258"/>
                    <a:gd name="connsiteX64" fmla="*/ 223239 w 419230"/>
                    <a:gd name="connsiteY64" fmla="*/ 454594 h 510258"/>
                    <a:gd name="connsiteX65" fmla="*/ 179261 w 419230"/>
                    <a:gd name="connsiteY65" fmla="*/ 408683 h 510258"/>
                    <a:gd name="connsiteX66" fmla="*/ 179261 w 419230"/>
                    <a:gd name="connsiteY66" fmla="*/ 276896 h 510258"/>
                    <a:gd name="connsiteX67" fmla="*/ 266979 w 419230"/>
                    <a:gd name="connsiteY67" fmla="*/ 364199 h 510258"/>
                    <a:gd name="connsiteX68" fmla="*/ 266979 w 419230"/>
                    <a:gd name="connsiteY68" fmla="*/ 427475 h 510258"/>
                    <a:gd name="connsiteX69" fmla="*/ 276300 w 419230"/>
                    <a:gd name="connsiteY69" fmla="*/ 436753 h 510258"/>
                    <a:gd name="connsiteX70" fmla="*/ 285622 w 419230"/>
                    <a:gd name="connsiteY70" fmla="*/ 427475 h 510258"/>
                    <a:gd name="connsiteX71" fmla="*/ 285622 w 419230"/>
                    <a:gd name="connsiteY71" fmla="*/ 382991 h 510258"/>
                    <a:gd name="connsiteX72" fmla="*/ 337010 w 419230"/>
                    <a:gd name="connsiteY72" fmla="*/ 434136 h 510258"/>
                    <a:gd name="connsiteX73" fmla="*/ 350395 w 419230"/>
                    <a:gd name="connsiteY73" fmla="*/ 434136 h 510258"/>
                    <a:gd name="connsiteX74" fmla="*/ 350395 w 419230"/>
                    <a:gd name="connsiteY74" fmla="*/ 420815 h 510258"/>
                    <a:gd name="connsiteX75" fmla="*/ 299485 w 419230"/>
                    <a:gd name="connsiteY75" fmla="*/ 370146 h 510258"/>
                    <a:gd name="connsiteX76" fmla="*/ 343463 w 419230"/>
                    <a:gd name="connsiteY76" fmla="*/ 371097 h 510258"/>
                    <a:gd name="connsiteX77" fmla="*/ 343463 w 419230"/>
                    <a:gd name="connsiteY77" fmla="*/ 371097 h 510258"/>
                    <a:gd name="connsiteX78" fmla="*/ 350395 w 419230"/>
                    <a:gd name="connsiteY78" fmla="*/ 368243 h 510258"/>
                    <a:gd name="connsiteX79" fmla="*/ 350395 w 419230"/>
                    <a:gd name="connsiteY79" fmla="*/ 354921 h 510258"/>
                    <a:gd name="connsiteX80" fmla="*/ 350395 w 419230"/>
                    <a:gd name="connsiteY80" fmla="*/ 354921 h 510258"/>
                    <a:gd name="connsiteX81" fmla="*/ 343941 w 419230"/>
                    <a:gd name="connsiteY81" fmla="*/ 352304 h 510258"/>
                    <a:gd name="connsiteX82" fmla="*/ 280125 w 419230"/>
                    <a:gd name="connsiteY82" fmla="*/ 350877 h 510258"/>
                    <a:gd name="connsiteX83" fmla="*/ 196470 w 419230"/>
                    <a:gd name="connsiteY83" fmla="*/ 267618 h 510258"/>
                    <a:gd name="connsiteX84" fmla="*/ 309523 w 419230"/>
                    <a:gd name="connsiteY84" fmla="*/ 267618 h 510258"/>
                    <a:gd name="connsiteX85" fmla="*/ 351590 w 419230"/>
                    <a:gd name="connsiteY85" fmla="*/ 319715 h 510258"/>
                    <a:gd name="connsiteX86" fmla="*/ 364736 w 419230"/>
                    <a:gd name="connsiteY86" fmla="*/ 321142 h 510258"/>
                    <a:gd name="connsiteX87" fmla="*/ 366170 w 419230"/>
                    <a:gd name="connsiteY87" fmla="*/ 308058 h 510258"/>
                    <a:gd name="connsiteX88" fmla="*/ 333664 w 419230"/>
                    <a:gd name="connsiteY88" fmla="*/ 267856 h 510258"/>
                    <a:gd name="connsiteX89" fmla="*/ 409909 w 419230"/>
                    <a:gd name="connsiteY89" fmla="*/ 267856 h 510258"/>
                    <a:gd name="connsiteX90" fmla="*/ 419231 w 419230"/>
                    <a:gd name="connsiteY90" fmla="*/ 258579 h 510258"/>
                    <a:gd name="connsiteX91" fmla="*/ 409909 w 419230"/>
                    <a:gd name="connsiteY91" fmla="*/ 249301 h 510258"/>
                    <a:gd name="connsiteX92" fmla="*/ 409909 w 419230"/>
                    <a:gd name="connsiteY92" fmla="*/ 249301 h 51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9230" h="510258">
                      <a:moveTo>
                        <a:pt x="410148" y="250015"/>
                      </a:moveTo>
                      <a:lnTo>
                        <a:pt x="334859" y="250015"/>
                      </a:lnTo>
                      <a:cubicBezTo>
                        <a:pt x="334859" y="250015"/>
                        <a:pt x="370711" y="208861"/>
                        <a:pt x="370711" y="208861"/>
                      </a:cubicBezTo>
                      <a:lnTo>
                        <a:pt x="370711" y="208861"/>
                      </a:lnTo>
                      <a:cubicBezTo>
                        <a:pt x="372145" y="207196"/>
                        <a:pt x="373101" y="205055"/>
                        <a:pt x="373101" y="202676"/>
                      </a:cubicBezTo>
                      <a:cubicBezTo>
                        <a:pt x="373101" y="198870"/>
                        <a:pt x="370711" y="195302"/>
                        <a:pt x="366887" y="193875"/>
                      </a:cubicBezTo>
                      <a:cubicBezTo>
                        <a:pt x="363302" y="192447"/>
                        <a:pt x="358999" y="193637"/>
                        <a:pt x="356609" y="196491"/>
                      </a:cubicBezTo>
                      <a:lnTo>
                        <a:pt x="310240" y="249777"/>
                      </a:lnTo>
                      <a:lnTo>
                        <a:pt x="196709" y="249777"/>
                      </a:lnTo>
                      <a:cubicBezTo>
                        <a:pt x="196709" y="249777"/>
                        <a:pt x="280364" y="166280"/>
                        <a:pt x="280364" y="166280"/>
                      </a:cubicBezTo>
                      <a:lnTo>
                        <a:pt x="340356" y="167232"/>
                      </a:lnTo>
                      <a:cubicBezTo>
                        <a:pt x="345615" y="167232"/>
                        <a:pt x="349917" y="163188"/>
                        <a:pt x="349917" y="157954"/>
                      </a:cubicBezTo>
                      <a:cubicBezTo>
                        <a:pt x="349917" y="152721"/>
                        <a:pt x="345854" y="148439"/>
                        <a:pt x="340595" y="148439"/>
                      </a:cubicBezTo>
                      <a:lnTo>
                        <a:pt x="298768" y="147725"/>
                      </a:lnTo>
                      <a:lnTo>
                        <a:pt x="350634" y="96105"/>
                      </a:lnTo>
                      <a:cubicBezTo>
                        <a:pt x="354219" y="92536"/>
                        <a:pt x="354219" y="86589"/>
                        <a:pt x="350634" y="82783"/>
                      </a:cubicBezTo>
                      <a:cubicBezTo>
                        <a:pt x="347049" y="79215"/>
                        <a:pt x="341073" y="79215"/>
                        <a:pt x="337249" y="82783"/>
                      </a:cubicBezTo>
                      <a:lnTo>
                        <a:pt x="285861" y="133928"/>
                      </a:lnTo>
                      <a:lnTo>
                        <a:pt x="285861" y="89444"/>
                      </a:lnTo>
                      <a:cubicBezTo>
                        <a:pt x="285861" y="84211"/>
                        <a:pt x="281559" y="80167"/>
                        <a:pt x="276539" y="80167"/>
                      </a:cubicBezTo>
                      <a:cubicBezTo>
                        <a:pt x="271520" y="80167"/>
                        <a:pt x="267218" y="84448"/>
                        <a:pt x="267218" y="89444"/>
                      </a:cubicBezTo>
                      <a:lnTo>
                        <a:pt x="267218" y="152721"/>
                      </a:lnTo>
                      <a:lnTo>
                        <a:pt x="179500" y="240024"/>
                      </a:lnTo>
                      <a:lnTo>
                        <a:pt x="179500" y="108475"/>
                      </a:lnTo>
                      <a:lnTo>
                        <a:pt x="222761" y="66845"/>
                      </a:lnTo>
                      <a:cubicBezTo>
                        <a:pt x="226585" y="63277"/>
                        <a:pt x="226585" y="57330"/>
                        <a:pt x="222761" y="53524"/>
                      </a:cubicBezTo>
                      <a:cubicBezTo>
                        <a:pt x="219176" y="49718"/>
                        <a:pt x="213201" y="49718"/>
                        <a:pt x="209376" y="53286"/>
                      </a:cubicBezTo>
                      <a:lnTo>
                        <a:pt x="179261" y="82307"/>
                      </a:lnTo>
                      <a:lnTo>
                        <a:pt x="179261" y="9277"/>
                      </a:lnTo>
                      <a:cubicBezTo>
                        <a:pt x="179261" y="4044"/>
                        <a:pt x="174958" y="0"/>
                        <a:pt x="169939" y="0"/>
                      </a:cubicBezTo>
                      <a:cubicBezTo>
                        <a:pt x="164920" y="0"/>
                        <a:pt x="160618" y="4282"/>
                        <a:pt x="160618" y="9277"/>
                      </a:cubicBezTo>
                      <a:lnTo>
                        <a:pt x="160618" y="94439"/>
                      </a:lnTo>
                      <a:cubicBezTo>
                        <a:pt x="160618" y="94439"/>
                        <a:pt x="158705" y="94439"/>
                        <a:pt x="157749" y="94439"/>
                      </a:cubicBezTo>
                      <a:cubicBezTo>
                        <a:pt x="146038" y="94439"/>
                        <a:pt x="134326" y="95867"/>
                        <a:pt x="123092" y="98483"/>
                      </a:cubicBezTo>
                      <a:cubicBezTo>
                        <a:pt x="118073" y="99673"/>
                        <a:pt x="114966" y="104668"/>
                        <a:pt x="116161" y="109664"/>
                      </a:cubicBezTo>
                      <a:cubicBezTo>
                        <a:pt x="117356" y="114660"/>
                        <a:pt x="122375" y="117752"/>
                        <a:pt x="127634" y="116563"/>
                      </a:cubicBezTo>
                      <a:cubicBezTo>
                        <a:pt x="137433" y="114184"/>
                        <a:pt x="147711" y="112994"/>
                        <a:pt x="157988" y="112994"/>
                      </a:cubicBezTo>
                      <a:cubicBezTo>
                        <a:pt x="158944" y="112994"/>
                        <a:pt x="159901" y="112994"/>
                        <a:pt x="160857" y="112994"/>
                      </a:cubicBezTo>
                      <a:lnTo>
                        <a:pt x="160857" y="403211"/>
                      </a:lnTo>
                      <a:cubicBezTo>
                        <a:pt x="158705" y="403211"/>
                        <a:pt x="156793" y="403687"/>
                        <a:pt x="154642" y="403687"/>
                      </a:cubicBezTo>
                      <a:cubicBezTo>
                        <a:pt x="137433" y="403687"/>
                        <a:pt x="120463" y="400119"/>
                        <a:pt x="105166" y="392982"/>
                      </a:cubicBezTo>
                      <a:cubicBezTo>
                        <a:pt x="79831" y="381326"/>
                        <a:pt x="58080" y="362533"/>
                        <a:pt x="43023" y="339221"/>
                      </a:cubicBezTo>
                      <a:cubicBezTo>
                        <a:pt x="27726" y="315908"/>
                        <a:pt x="19121" y="288314"/>
                        <a:pt x="19121" y="258579"/>
                      </a:cubicBezTo>
                      <a:cubicBezTo>
                        <a:pt x="19121" y="236456"/>
                        <a:pt x="23901" y="215760"/>
                        <a:pt x="32506" y="196967"/>
                      </a:cubicBezTo>
                      <a:cubicBezTo>
                        <a:pt x="41110" y="178174"/>
                        <a:pt x="53539" y="161522"/>
                        <a:pt x="69075" y="147963"/>
                      </a:cubicBezTo>
                      <a:cubicBezTo>
                        <a:pt x="72899" y="144395"/>
                        <a:pt x="73377" y="138686"/>
                        <a:pt x="69792" y="134642"/>
                      </a:cubicBezTo>
                      <a:cubicBezTo>
                        <a:pt x="66446" y="130836"/>
                        <a:pt x="60471" y="130360"/>
                        <a:pt x="56407" y="133928"/>
                      </a:cubicBezTo>
                      <a:cubicBezTo>
                        <a:pt x="39198" y="149153"/>
                        <a:pt x="25096" y="167945"/>
                        <a:pt x="15297" y="189117"/>
                      </a:cubicBezTo>
                      <a:cubicBezTo>
                        <a:pt x="5497" y="210288"/>
                        <a:pt x="0" y="233839"/>
                        <a:pt x="0" y="258579"/>
                      </a:cubicBezTo>
                      <a:cubicBezTo>
                        <a:pt x="0" y="292120"/>
                        <a:pt x="10039" y="323283"/>
                        <a:pt x="27009" y="349450"/>
                      </a:cubicBezTo>
                      <a:cubicBezTo>
                        <a:pt x="44218" y="375617"/>
                        <a:pt x="68358" y="396551"/>
                        <a:pt x="97040" y="409872"/>
                      </a:cubicBezTo>
                      <a:cubicBezTo>
                        <a:pt x="113054" y="417246"/>
                        <a:pt x="130263" y="421053"/>
                        <a:pt x="147711" y="422004"/>
                      </a:cubicBezTo>
                      <a:lnTo>
                        <a:pt x="116878" y="454356"/>
                      </a:lnTo>
                      <a:cubicBezTo>
                        <a:pt x="113293" y="458162"/>
                        <a:pt x="113532" y="464109"/>
                        <a:pt x="117117" y="467678"/>
                      </a:cubicBezTo>
                      <a:cubicBezTo>
                        <a:pt x="120941" y="471246"/>
                        <a:pt x="126917" y="471008"/>
                        <a:pt x="130502" y="467440"/>
                      </a:cubicBezTo>
                      <a:lnTo>
                        <a:pt x="160857" y="435801"/>
                      </a:lnTo>
                      <a:lnTo>
                        <a:pt x="160857" y="500981"/>
                      </a:lnTo>
                      <a:cubicBezTo>
                        <a:pt x="160857" y="506215"/>
                        <a:pt x="165159" y="510259"/>
                        <a:pt x="170178" y="510259"/>
                      </a:cubicBezTo>
                      <a:cubicBezTo>
                        <a:pt x="175197" y="510259"/>
                        <a:pt x="179500" y="505977"/>
                        <a:pt x="179500" y="500981"/>
                      </a:cubicBezTo>
                      <a:lnTo>
                        <a:pt x="179500" y="435801"/>
                      </a:lnTo>
                      <a:lnTo>
                        <a:pt x="209854" y="467440"/>
                      </a:lnTo>
                      <a:lnTo>
                        <a:pt x="209854" y="467440"/>
                      </a:lnTo>
                      <a:cubicBezTo>
                        <a:pt x="211528" y="469105"/>
                        <a:pt x="213918" y="470294"/>
                        <a:pt x="216547" y="470294"/>
                      </a:cubicBezTo>
                      <a:cubicBezTo>
                        <a:pt x="221805" y="470294"/>
                        <a:pt x="225868" y="466012"/>
                        <a:pt x="225868" y="461017"/>
                      </a:cubicBezTo>
                      <a:cubicBezTo>
                        <a:pt x="225868" y="458638"/>
                        <a:pt x="224912" y="456259"/>
                        <a:pt x="223239" y="454594"/>
                      </a:cubicBezTo>
                      <a:lnTo>
                        <a:pt x="179261" y="408683"/>
                      </a:lnTo>
                      <a:lnTo>
                        <a:pt x="179261" y="276896"/>
                      </a:lnTo>
                      <a:lnTo>
                        <a:pt x="266979" y="364199"/>
                      </a:lnTo>
                      <a:lnTo>
                        <a:pt x="266979" y="427475"/>
                      </a:lnTo>
                      <a:cubicBezTo>
                        <a:pt x="266979" y="432709"/>
                        <a:pt x="271281" y="436753"/>
                        <a:pt x="276300" y="436753"/>
                      </a:cubicBezTo>
                      <a:cubicBezTo>
                        <a:pt x="281320" y="436753"/>
                        <a:pt x="285622" y="432471"/>
                        <a:pt x="285622" y="427475"/>
                      </a:cubicBezTo>
                      <a:lnTo>
                        <a:pt x="285622" y="382991"/>
                      </a:lnTo>
                      <a:lnTo>
                        <a:pt x="337010" y="434136"/>
                      </a:lnTo>
                      <a:cubicBezTo>
                        <a:pt x="340595" y="437704"/>
                        <a:pt x="346571" y="437704"/>
                        <a:pt x="350395" y="434136"/>
                      </a:cubicBezTo>
                      <a:cubicBezTo>
                        <a:pt x="353980" y="430568"/>
                        <a:pt x="353980" y="424621"/>
                        <a:pt x="350395" y="420815"/>
                      </a:cubicBezTo>
                      <a:lnTo>
                        <a:pt x="299485" y="370146"/>
                      </a:lnTo>
                      <a:lnTo>
                        <a:pt x="343463" y="371097"/>
                      </a:lnTo>
                      <a:lnTo>
                        <a:pt x="343463" y="371097"/>
                      </a:lnTo>
                      <a:cubicBezTo>
                        <a:pt x="345854" y="371097"/>
                        <a:pt x="348483" y="370146"/>
                        <a:pt x="350395" y="368243"/>
                      </a:cubicBezTo>
                      <a:cubicBezTo>
                        <a:pt x="353980" y="364674"/>
                        <a:pt x="353980" y="358727"/>
                        <a:pt x="350395" y="354921"/>
                      </a:cubicBezTo>
                      <a:lnTo>
                        <a:pt x="350395" y="354921"/>
                      </a:lnTo>
                      <a:cubicBezTo>
                        <a:pt x="348722" y="353256"/>
                        <a:pt x="346332" y="352304"/>
                        <a:pt x="343941" y="352304"/>
                      </a:cubicBezTo>
                      <a:lnTo>
                        <a:pt x="280125" y="350877"/>
                      </a:lnTo>
                      <a:lnTo>
                        <a:pt x="196470" y="267618"/>
                      </a:lnTo>
                      <a:lnTo>
                        <a:pt x="309523" y="267618"/>
                      </a:lnTo>
                      <a:cubicBezTo>
                        <a:pt x="309523" y="267618"/>
                        <a:pt x="351590" y="319715"/>
                        <a:pt x="351590" y="319715"/>
                      </a:cubicBezTo>
                      <a:cubicBezTo>
                        <a:pt x="354936" y="323759"/>
                        <a:pt x="360672" y="324472"/>
                        <a:pt x="364736" y="321142"/>
                      </a:cubicBezTo>
                      <a:cubicBezTo>
                        <a:pt x="368799" y="317811"/>
                        <a:pt x="369516" y="312102"/>
                        <a:pt x="366170" y="308058"/>
                      </a:cubicBezTo>
                      <a:lnTo>
                        <a:pt x="333664" y="267856"/>
                      </a:lnTo>
                      <a:lnTo>
                        <a:pt x="409909" y="267856"/>
                      </a:lnTo>
                      <a:cubicBezTo>
                        <a:pt x="415168" y="267856"/>
                        <a:pt x="419231" y="263812"/>
                        <a:pt x="419231" y="258579"/>
                      </a:cubicBezTo>
                      <a:cubicBezTo>
                        <a:pt x="419231" y="253345"/>
                        <a:pt x="414929" y="249301"/>
                        <a:pt x="409909" y="249301"/>
                      </a:cubicBezTo>
                      <a:lnTo>
                        <a:pt x="409909" y="249301"/>
                      </a:lnTo>
                      <a:close/>
                    </a:path>
                  </a:pathLst>
                </a:custGeom>
                <a:solidFill>
                  <a:srgbClr val="FFFFFF"/>
                </a:solidFill>
                <a:ln w="0" cap="flat">
                  <a:noFill/>
                  <a:prstDash val="solid"/>
                  <a:miter/>
                </a:ln>
              </p:spPr>
              <p:txBody>
                <a:bodyPr rtlCol="0" anchor="ctr"/>
                <a:lstStyle/>
                <a:p>
                  <a:endParaRPr lang="en-US"/>
                </a:p>
              </p:txBody>
            </p:sp>
            <p:sp>
              <p:nvSpPr>
                <p:cNvPr id="31" name="Freeform 31">
                  <a:extLst>
                    <a:ext uri="{FF2B5EF4-FFF2-40B4-BE49-F238E27FC236}">
                      <a16:creationId xmlns:a16="http://schemas.microsoft.com/office/drawing/2014/main" id="{8300B341-BEE5-425D-8D6E-03ED9210461E}"/>
                    </a:ext>
                  </a:extLst>
                </p:cNvPr>
                <p:cNvSpPr/>
                <p:nvPr/>
              </p:nvSpPr>
              <p:spPr>
                <a:xfrm>
                  <a:off x="1176910" y="5550000"/>
                  <a:ext cx="73735" cy="73386"/>
                </a:xfrm>
                <a:custGeom>
                  <a:avLst/>
                  <a:gdLst>
                    <a:gd name="connsiteX0" fmla="*/ 57662 w 73735"/>
                    <a:gd name="connsiteY0" fmla="*/ 2676 h 73386"/>
                    <a:gd name="connsiteX1" fmla="*/ 2689 w 73735"/>
                    <a:gd name="connsiteY1" fmla="*/ 57389 h 73386"/>
                    <a:gd name="connsiteX2" fmla="*/ 2689 w 73735"/>
                    <a:gd name="connsiteY2" fmla="*/ 70711 h 73386"/>
                    <a:gd name="connsiteX3" fmla="*/ 16074 w 73735"/>
                    <a:gd name="connsiteY3" fmla="*/ 70711 h 73386"/>
                    <a:gd name="connsiteX4" fmla="*/ 71047 w 73735"/>
                    <a:gd name="connsiteY4" fmla="*/ 15998 h 73386"/>
                    <a:gd name="connsiteX5" fmla="*/ 71047 w 73735"/>
                    <a:gd name="connsiteY5" fmla="*/ 2676 h 73386"/>
                    <a:gd name="connsiteX6" fmla="*/ 57662 w 73735"/>
                    <a:gd name="connsiteY6" fmla="*/ 2676 h 73386"/>
                    <a:gd name="connsiteX7" fmla="*/ 57662 w 73735"/>
                    <a:gd name="connsiteY7" fmla="*/ 2676 h 7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35" h="73386">
                      <a:moveTo>
                        <a:pt x="57662" y="2676"/>
                      </a:moveTo>
                      <a:lnTo>
                        <a:pt x="2689" y="57389"/>
                      </a:lnTo>
                      <a:cubicBezTo>
                        <a:pt x="-896" y="60957"/>
                        <a:pt x="-896" y="66905"/>
                        <a:pt x="2689" y="70711"/>
                      </a:cubicBezTo>
                      <a:cubicBezTo>
                        <a:pt x="6274" y="74279"/>
                        <a:pt x="12249" y="74279"/>
                        <a:pt x="16074" y="70711"/>
                      </a:cubicBezTo>
                      <a:lnTo>
                        <a:pt x="71047" y="15998"/>
                      </a:lnTo>
                      <a:cubicBezTo>
                        <a:pt x="74632" y="12429"/>
                        <a:pt x="74632" y="6482"/>
                        <a:pt x="71047" y="2676"/>
                      </a:cubicBezTo>
                      <a:cubicBezTo>
                        <a:pt x="67462" y="-892"/>
                        <a:pt x="61486" y="-892"/>
                        <a:pt x="57662" y="2676"/>
                      </a:cubicBezTo>
                      <a:lnTo>
                        <a:pt x="57662" y="2676"/>
                      </a:lnTo>
                      <a:close/>
                    </a:path>
                  </a:pathLst>
                </a:custGeom>
                <a:solidFill>
                  <a:srgbClr val="FFFFFF"/>
                </a:solidFill>
                <a:ln w="0" cap="flat">
                  <a:noFill/>
                  <a:prstDash val="solid"/>
                  <a:miter/>
                </a:ln>
              </p:spPr>
              <p:txBody>
                <a:bodyPr rtlCol="0" anchor="ctr"/>
                <a:lstStyle/>
                <a:p>
                  <a:endParaRPr lang="en-US"/>
                </a:p>
              </p:txBody>
            </p:sp>
            <p:sp>
              <p:nvSpPr>
                <p:cNvPr id="32" name="Freeform 32">
                  <a:extLst>
                    <a:ext uri="{FF2B5EF4-FFF2-40B4-BE49-F238E27FC236}">
                      <a16:creationId xmlns:a16="http://schemas.microsoft.com/office/drawing/2014/main" id="{6340518F-0565-4FA6-8736-4F8EE6688297}"/>
                    </a:ext>
                  </a:extLst>
                </p:cNvPr>
                <p:cNvSpPr/>
                <p:nvPr/>
              </p:nvSpPr>
              <p:spPr>
                <a:xfrm>
                  <a:off x="1091403" y="5414466"/>
                  <a:ext cx="96322" cy="18554"/>
                </a:xfrm>
                <a:custGeom>
                  <a:avLst/>
                  <a:gdLst>
                    <a:gd name="connsiteX0" fmla="*/ 96323 w 96322"/>
                    <a:gd name="connsiteY0" fmla="*/ 9277 h 18554"/>
                    <a:gd name="connsiteX1" fmla="*/ 87001 w 96322"/>
                    <a:gd name="connsiteY1" fmla="*/ 0 h 18554"/>
                    <a:gd name="connsiteX2" fmla="*/ 9322 w 96322"/>
                    <a:gd name="connsiteY2" fmla="*/ 0 h 18554"/>
                    <a:gd name="connsiteX3" fmla="*/ 0 w 96322"/>
                    <a:gd name="connsiteY3" fmla="*/ 9277 h 18554"/>
                    <a:gd name="connsiteX4" fmla="*/ 9322 w 96322"/>
                    <a:gd name="connsiteY4" fmla="*/ 18555 h 18554"/>
                    <a:gd name="connsiteX5" fmla="*/ 87001 w 96322"/>
                    <a:gd name="connsiteY5" fmla="*/ 18555 h 18554"/>
                    <a:gd name="connsiteX6" fmla="*/ 96323 w 96322"/>
                    <a:gd name="connsiteY6" fmla="*/ 9277 h 18554"/>
                    <a:gd name="connsiteX7" fmla="*/ 96323 w 96322"/>
                    <a:gd name="connsiteY7" fmla="*/ 9277 h 1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22" h="18554">
                      <a:moveTo>
                        <a:pt x="96323" y="9277"/>
                      </a:moveTo>
                      <a:cubicBezTo>
                        <a:pt x="96323" y="4044"/>
                        <a:pt x="92020" y="0"/>
                        <a:pt x="87001" y="0"/>
                      </a:cubicBezTo>
                      <a:lnTo>
                        <a:pt x="9322" y="0"/>
                      </a:lnTo>
                      <a:cubicBezTo>
                        <a:pt x="4063" y="0"/>
                        <a:pt x="0" y="4282"/>
                        <a:pt x="0" y="9277"/>
                      </a:cubicBezTo>
                      <a:cubicBezTo>
                        <a:pt x="0" y="14273"/>
                        <a:pt x="4302" y="18555"/>
                        <a:pt x="9322" y="18555"/>
                      </a:cubicBezTo>
                      <a:lnTo>
                        <a:pt x="87001" y="18555"/>
                      </a:lnTo>
                      <a:cubicBezTo>
                        <a:pt x="92259" y="18555"/>
                        <a:pt x="96323" y="14273"/>
                        <a:pt x="96323" y="9277"/>
                      </a:cubicBezTo>
                      <a:lnTo>
                        <a:pt x="96323" y="9277"/>
                      </a:lnTo>
                      <a:close/>
                    </a:path>
                  </a:pathLst>
                </a:custGeom>
                <a:solidFill>
                  <a:srgbClr val="FFFFFF"/>
                </a:solidFill>
                <a:ln w="0" cap="flat">
                  <a:noFill/>
                  <a:prstDash val="solid"/>
                  <a:miter/>
                </a:ln>
              </p:spPr>
              <p:txBody>
                <a:bodyPr rtlCol="0" anchor="ctr"/>
                <a:lstStyle/>
                <a:p>
                  <a:endParaRPr lang="en-US"/>
                </a:p>
              </p:txBody>
            </p:sp>
            <p:sp>
              <p:nvSpPr>
                <p:cNvPr id="33" name="Freeform 33">
                  <a:extLst>
                    <a:ext uri="{FF2B5EF4-FFF2-40B4-BE49-F238E27FC236}">
                      <a16:creationId xmlns:a16="http://schemas.microsoft.com/office/drawing/2014/main" id="{D454D8D4-DDB5-4FF7-B6B1-995E25A57A4F}"/>
                    </a:ext>
                  </a:extLst>
                </p:cNvPr>
                <p:cNvSpPr/>
                <p:nvPr/>
              </p:nvSpPr>
              <p:spPr>
                <a:xfrm>
                  <a:off x="1163287" y="5226480"/>
                  <a:ext cx="73496" cy="73148"/>
                </a:xfrm>
                <a:custGeom>
                  <a:avLst/>
                  <a:gdLst>
                    <a:gd name="connsiteX0" fmla="*/ 70808 w 73496"/>
                    <a:gd name="connsiteY0" fmla="*/ 70473 h 73148"/>
                    <a:gd name="connsiteX1" fmla="*/ 70808 w 73496"/>
                    <a:gd name="connsiteY1" fmla="*/ 57151 h 73148"/>
                    <a:gd name="connsiteX2" fmla="*/ 16074 w 73496"/>
                    <a:gd name="connsiteY2" fmla="*/ 2676 h 73148"/>
                    <a:gd name="connsiteX3" fmla="*/ 2689 w 73496"/>
                    <a:gd name="connsiteY3" fmla="*/ 2676 h 73148"/>
                    <a:gd name="connsiteX4" fmla="*/ 2689 w 73496"/>
                    <a:gd name="connsiteY4" fmla="*/ 15998 h 73148"/>
                    <a:gd name="connsiteX5" fmla="*/ 57662 w 73496"/>
                    <a:gd name="connsiteY5" fmla="*/ 70473 h 73148"/>
                    <a:gd name="connsiteX6" fmla="*/ 71047 w 73496"/>
                    <a:gd name="connsiteY6" fmla="*/ 70473 h 73148"/>
                    <a:gd name="connsiteX7" fmla="*/ 71047 w 73496"/>
                    <a:gd name="connsiteY7" fmla="*/ 70473 h 7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96" h="73148">
                      <a:moveTo>
                        <a:pt x="70808" y="70473"/>
                      </a:moveTo>
                      <a:cubicBezTo>
                        <a:pt x="74393" y="66905"/>
                        <a:pt x="74393" y="60957"/>
                        <a:pt x="70808" y="57151"/>
                      </a:cubicBezTo>
                      <a:lnTo>
                        <a:pt x="16074" y="2676"/>
                      </a:lnTo>
                      <a:cubicBezTo>
                        <a:pt x="12488" y="-892"/>
                        <a:pt x="6513" y="-892"/>
                        <a:pt x="2689" y="2676"/>
                      </a:cubicBezTo>
                      <a:cubicBezTo>
                        <a:pt x="-896" y="6244"/>
                        <a:pt x="-896" y="12191"/>
                        <a:pt x="2689" y="15998"/>
                      </a:cubicBezTo>
                      <a:lnTo>
                        <a:pt x="57662" y="70473"/>
                      </a:lnTo>
                      <a:cubicBezTo>
                        <a:pt x="61247" y="74041"/>
                        <a:pt x="67223" y="74041"/>
                        <a:pt x="71047" y="70473"/>
                      </a:cubicBezTo>
                      <a:lnTo>
                        <a:pt x="71047" y="70473"/>
                      </a:lnTo>
                      <a:close/>
                    </a:path>
                  </a:pathLst>
                </a:custGeom>
                <a:solidFill>
                  <a:srgbClr val="FFFFFF"/>
                </a:solidFill>
                <a:ln w="0" cap="flat">
                  <a:noFill/>
                  <a:prstDash val="solid"/>
                  <a:miter/>
                </a:ln>
              </p:spPr>
              <p:txBody>
                <a:bodyPr rtlCol="0" anchor="ctr"/>
                <a:lstStyle/>
                <a:p>
                  <a:endParaRPr lang="en-US"/>
                </a:p>
              </p:txBody>
            </p:sp>
          </p:grpSp>
        </p:grpSp>
        <p:grpSp>
          <p:nvGrpSpPr>
            <p:cNvPr id="13" name="Graphic 39">
              <a:extLst>
                <a:ext uri="{FF2B5EF4-FFF2-40B4-BE49-F238E27FC236}">
                  <a16:creationId xmlns:a16="http://schemas.microsoft.com/office/drawing/2014/main" id="{5448B9D2-F573-4917-A5D2-BDA86D58FD61}"/>
                </a:ext>
              </a:extLst>
            </p:cNvPr>
            <p:cNvGrpSpPr/>
            <p:nvPr/>
          </p:nvGrpSpPr>
          <p:grpSpPr>
            <a:xfrm>
              <a:off x="9692961" y="4476047"/>
              <a:ext cx="709343" cy="705986"/>
              <a:chOff x="4135727" y="4951547"/>
              <a:chExt cx="929765" cy="925364"/>
            </a:xfrm>
          </p:grpSpPr>
          <p:grpSp>
            <p:nvGrpSpPr>
              <p:cNvPr id="19" name="Graphic 39">
                <a:extLst>
                  <a:ext uri="{FF2B5EF4-FFF2-40B4-BE49-F238E27FC236}">
                    <a16:creationId xmlns:a16="http://schemas.microsoft.com/office/drawing/2014/main" id="{BF6A0C18-58E3-4055-B182-62BE93862110}"/>
                  </a:ext>
                </a:extLst>
              </p:cNvPr>
              <p:cNvGrpSpPr/>
              <p:nvPr/>
            </p:nvGrpSpPr>
            <p:grpSpPr>
              <a:xfrm>
                <a:off x="4135727" y="4951547"/>
                <a:ext cx="929765" cy="925364"/>
                <a:chOff x="4135727" y="4951547"/>
                <a:chExt cx="929765" cy="925364"/>
              </a:xfrm>
            </p:grpSpPr>
            <p:sp>
              <p:nvSpPr>
                <p:cNvPr id="25" name="Freeform 25">
                  <a:extLst>
                    <a:ext uri="{FF2B5EF4-FFF2-40B4-BE49-F238E27FC236}">
                      <a16:creationId xmlns:a16="http://schemas.microsoft.com/office/drawing/2014/main" id="{211629E4-021B-420D-8D15-849F8F839BA3}"/>
                    </a:ext>
                  </a:extLst>
                </p:cNvPr>
                <p:cNvSpPr/>
                <p:nvPr/>
              </p:nvSpPr>
              <p:spPr>
                <a:xfrm>
                  <a:off x="4147678" y="4963441"/>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A81D41"/>
                </a:solidFill>
                <a:ln w="0" cap="flat">
                  <a:noFill/>
                  <a:prstDash val="solid"/>
                  <a:miter/>
                </a:ln>
              </p:spPr>
              <p:txBody>
                <a:bodyPr rtlCol="0" anchor="ctr"/>
                <a:lstStyle/>
                <a:p>
                  <a:endParaRPr lang="en-US"/>
                </a:p>
              </p:txBody>
            </p:sp>
            <p:sp>
              <p:nvSpPr>
                <p:cNvPr id="26" name="Freeform 26">
                  <a:extLst>
                    <a:ext uri="{FF2B5EF4-FFF2-40B4-BE49-F238E27FC236}">
                      <a16:creationId xmlns:a16="http://schemas.microsoft.com/office/drawing/2014/main" id="{38BD57CB-1AFB-4E06-8114-47043662B083}"/>
                    </a:ext>
                  </a:extLst>
                </p:cNvPr>
                <p:cNvSpPr/>
                <p:nvPr/>
              </p:nvSpPr>
              <p:spPr>
                <a:xfrm>
                  <a:off x="4135727" y="4951547"/>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659"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endParaRPr lang="en-US"/>
                </a:p>
              </p:txBody>
            </p:sp>
          </p:grpSp>
          <p:grpSp>
            <p:nvGrpSpPr>
              <p:cNvPr id="20" name="Graphic 39">
                <a:extLst>
                  <a:ext uri="{FF2B5EF4-FFF2-40B4-BE49-F238E27FC236}">
                    <a16:creationId xmlns:a16="http://schemas.microsoft.com/office/drawing/2014/main" id="{E3FB31A6-28F3-44D0-A006-2387F09DB6FC}"/>
                  </a:ext>
                </a:extLst>
              </p:cNvPr>
              <p:cNvGrpSpPr/>
              <p:nvPr/>
            </p:nvGrpSpPr>
            <p:grpSpPr>
              <a:xfrm>
                <a:off x="4272682" y="5183244"/>
                <a:ext cx="656093" cy="462206"/>
                <a:chOff x="4272682" y="5183244"/>
                <a:chExt cx="656093" cy="462206"/>
              </a:xfrm>
            </p:grpSpPr>
            <p:sp>
              <p:nvSpPr>
                <p:cNvPr id="21" name="Freeform 21">
                  <a:extLst>
                    <a:ext uri="{FF2B5EF4-FFF2-40B4-BE49-F238E27FC236}">
                      <a16:creationId xmlns:a16="http://schemas.microsoft.com/office/drawing/2014/main" id="{94B8E946-95E7-46BF-AA53-0A9ADEC2759E}"/>
                    </a:ext>
                  </a:extLst>
                </p:cNvPr>
                <p:cNvSpPr/>
                <p:nvPr/>
              </p:nvSpPr>
              <p:spPr>
                <a:xfrm>
                  <a:off x="4478951" y="5194098"/>
                  <a:ext cx="439397" cy="249808"/>
                </a:xfrm>
                <a:custGeom>
                  <a:avLst/>
                  <a:gdLst>
                    <a:gd name="connsiteX0" fmla="*/ 395090 w 439397"/>
                    <a:gd name="connsiteY0" fmla="*/ 109753 h 249808"/>
                    <a:gd name="connsiteX1" fmla="*/ 353024 w 439397"/>
                    <a:gd name="connsiteY1" fmla="*/ 37199 h 249808"/>
                    <a:gd name="connsiteX2" fmla="*/ 340834 w 439397"/>
                    <a:gd name="connsiteY2" fmla="*/ 16265 h 249808"/>
                    <a:gd name="connsiteX3" fmla="*/ 295899 w 439397"/>
                    <a:gd name="connsiteY3" fmla="*/ 4371 h 249808"/>
                    <a:gd name="connsiteX4" fmla="*/ 267935 w 439397"/>
                    <a:gd name="connsiteY4" fmla="*/ 20547 h 249808"/>
                    <a:gd name="connsiteX5" fmla="*/ 255984 w 439397"/>
                    <a:gd name="connsiteY5" fmla="*/ 65269 h 249808"/>
                    <a:gd name="connsiteX6" fmla="*/ 255984 w 439397"/>
                    <a:gd name="connsiteY6" fmla="*/ 65269 h 249808"/>
                    <a:gd name="connsiteX7" fmla="*/ 255984 w 439397"/>
                    <a:gd name="connsiteY7" fmla="*/ 65269 h 249808"/>
                    <a:gd name="connsiteX8" fmla="*/ 196947 w 439397"/>
                    <a:gd name="connsiteY8" fmla="*/ 74784 h 249808"/>
                    <a:gd name="connsiteX9" fmla="*/ 111141 w 439397"/>
                    <a:gd name="connsiteY9" fmla="*/ 88106 h 249808"/>
                    <a:gd name="connsiteX10" fmla="*/ 52583 w 439397"/>
                    <a:gd name="connsiteY10" fmla="*/ 109515 h 249808"/>
                    <a:gd name="connsiteX11" fmla="*/ 28921 w 439397"/>
                    <a:gd name="connsiteY11" fmla="*/ 124026 h 249808"/>
                    <a:gd name="connsiteX12" fmla="*/ 28921 w 439397"/>
                    <a:gd name="connsiteY12" fmla="*/ 124026 h 249808"/>
                    <a:gd name="connsiteX13" fmla="*/ 15058 w 439397"/>
                    <a:gd name="connsiteY13" fmla="*/ 132590 h 249808"/>
                    <a:gd name="connsiteX14" fmla="*/ 0 w 439397"/>
                    <a:gd name="connsiteY14" fmla="*/ 159471 h 249808"/>
                    <a:gd name="connsiteX15" fmla="*/ 8126 w 439397"/>
                    <a:gd name="connsiteY15" fmla="*/ 180404 h 249808"/>
                    <a:gd name="connsiteX16" fmla="*/ 46608 w 439397"/>
                    <a:gd name="connsiteY16" fmla="*/ 186827 h 249808"/>
                    <a:gd name="connsiteX17" fmla="*/ 86523 w 439397"/>
                    <a:gd name="connsiteY17" fmla="*/ 165180 h 249808"/>
                    <a:gd name="connsiteX18" fmla="*/ 108034 w 439397"/>
                    <a:gd name="connsiteY18" fmla="*/ 153524 h 249808"/>
                    <a:gd name="connsiteX19" fmla="*/ 111858 w 439397"/>
                    <a:gd name="connsiteY19" fmla="*/ 151383 h 249808"/>
                    <a:gd name="connsiteX20" fmla="*/ 112097 w 439397"/>
                    <a:gd name="connsiteY20" fmla="*/ 151383 h 249808"/>
                    <a:gd name="connsiteX21" fmla="*/ 121180 w 439397"/>
                    <a:gd name="connsiteY21" fmla="*/ 158995 h 249808"/>
                    <a:gd name="connsiteX22" fmla="*/ 121658 w 439397"/>
                    <a:gd name="connsiteY22" fmla="*/ 158995 h 249808"/>
                    <a:gd name="connsiteX23" fmla="*/ 284188 w 439397"/>
                    <a:gd name="connsiteY23" fmla="*/ 227505 h 249808"/>
                    <a:gd name="connsiteX24" fmla="*/ 310240 w 439397"/>
                    <a:gd name="connsiteY24" fmla="*/ 242254 h 249808"/>
                    <a:gd name="connsiteX25" fmla="*/ 315021 w 439397"/>
                    <a:gd name="connsiteY25" fmla="*/ 245822 h 249808"/>
                    <a:gd name="connsiteX26" fmla="*/ 339400 w 439397"/>
                    <a:gd name="connsiteY26" fmla="*/ 245584 h 249808"/>
                    <a:gd name="connsiteX27" fmla="*/ 355175 w 439397"/>
                    <a:gd name="connsiteY27" fmla="*/ 233214 h 249808"/>
                    <a:gd name="connsiteX28" fmla="*/ 355175 w 439397"/>
                    <a:gd name="connsiteY28" fmla="*/ 233214 h 249808"/>
                    <a:gd name="connsiteX29" fmla="*/ 395090 w 439397"/>
                    <a:gd name="connsiteY29" fmla="*/ 238686 h 249808"/>
                    <a:gd name="connsiteX30" fmla="*/ 423055 w 439397"/>
                    <a:gd name="connsiteY30" fmla="*/ 222510 h 249808"/>
                    <a:gd name="connsiteX31" fmla="*/ 435006 w 439397"/>
                    <a:gd name="connsiteY31" fmla="*/ 177788 h 249808"/>
                    <a:gd name="connsiteX32" fmla="*/ 395807 w 439397"/>
                    <a:gd name="connsiteY32" fmla="*/ 109991 h 249808"/>
                    <a:gd name="connsiteX33" fmla="*/ 395807 w 439397"/>
                    <a:gd name="connsiteY33" fmla="*/ 109991 h 24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9397" h="249808">
                      <a:moveTo>
                        <a:pt x="395090" y="109753"/>
                      </a:moveTo>
                      <a:lnTo>
                        <a:pt x="353024" y="37199"/>
                      </a:lnTo>
                      <a:lnTo>
                        <a:pt x="340834" y="16265"/>
                      </a:lnTo>
                      <a:cubicBezTo>
                        <a:pt x="331751" y="803"/>
                        <a:pt x="311674" y="-4669"/>
                        <a:pt x="295899" y="4371"/>
                      </a:cubicBezTo>
                      <a:lnTo>
                        <a:pt x="267935" y="20547"/>
                      </a:lnTo>
                      <a:cubicBezTo>
                        <a:pt x="252160" y="29587"/>
                        <a:pt x="246901" y="49569"/>
                        <a:pt x="255984" y="65269"/>
                      </a:cubicBezTo>
                      <a:lnTo>
                        <a:pt x="255984" y="65269"/>
                      </a:lnTo>
                      <a:cubicBezTo>
                        <a:pt x="255984" y="65269"/>
                        <a:pt x="255984" y="65269"/>
                        <a:pt x="255984" y="65269"/>
                      </a:cubicBezTo>
                      <a:lnTo>
                        <a:pt x="196947" y="74784"/>
                      </a:lnTo>
                      <a:lnTo>
                        <a:pt x="111141" y="88106"/>
                      </a:lnTo>
                      <a:cubicBezTo>
                        <a:pt x="90347" y="91436"/>
                        <a:pt x="70509" y="98573"/>
                        <a:pt x="52583" y="109515"/>
                      </a:cubicBezTo>
                      <a:lnTo>
                        <a:pt x="28921" y="124026"/>
                      </a:lnTo>
                      <a:lnTo>
                        <a:pt x="28921" y="124026"/>
                      </a:lnTo>
                      <a:lnTo>
                        <a:pt x="15058" y="132590"/>
                      </a:lnTo>
                      <a:cubicBezTo>
                        <a:pt x="5258" y="138537"/>
                        <a:pt x="0" y="149004"/>
                        <a:pt x="0" y="159471"/>
                      </a:cubicBezTo>
                      <a:cubicBezTo>
                        <a:pt x="0" y="166845"/>
                        <a:pt x="2629" y="174457"/>
                        <a:pt x="8126" y="180404"/>
                      </a:cubicBezTo>
                      <a:cubicBezTo>
                        <a:pt x="17926" y="191109"/>
                        <a:pt x="33701" y="193726"/>
                        <a:pt x="46608" y="186827"/>
                      </a:cubicBezTo>
                      <a:lnTo>
                        <a:pt x="86523" y="165180"/>
                      </a:lnTo>
                      <a:lnTo>
                        <a:pt x="108034" y="153524"/>
                      </a:lnTo>
                      <a:lnTo>
                        <a:pt x="111858" y="151383"/>
                      </a:lnTo>
                      <a:lnTo>
                        <a:pt x="112097" y="151383"/>
                      </a:lnTo>
                      <a:cubicBezTo>
                        <a:pt x="112097" y="151383"/>
                        <a:pt x="121180" y="158995"/>
                        <a:pt x="121180" y="158995"/>
                      </a:cubicBezTo>
                      <a:lnTo>
                        <a:pt x="121658" y="158995"/>
                      </a:lnTo>
                      <a:cubicBezTo>
                        <a:pt x="121658" y="158995"/>
                        <a:pt x="284188" y="227505"/>
                        <a:pt x="284188" y="227505"/>
                      </a:cubicBezTo>
                      <a:cubicBezTo>
                        <a:pt x="293509" y="231311"/>
                        <a:pt x="302114" y="236307"/>
                        <a:pt x="310240" y="242254"/>
                      </a:cubicBezTo>
                      <a:lnTo>
                        <a:pt x="315021" y="245822"/>
                      </a:lnTo>
                      <a:cubicBezTo>
                        <a:pt x="322191" y="251293"/>
                        <a:pt x="332230" y="251055"/>
                        <a:pt x="339400" y="245584"/>
                      </a:cubicBezTo>
                      <a:lnTo>
                        <a:pt x="355175" y="233214"/>
                      </a:lnTo>
                      <a:lnTo>
                        <a:pt x="355175" y="233214"/>
                      </a:lnTo>
                      <a:cubicBezTo>
                        <a:pt x="365453" y="243681"/>
                        <a:pt x="381945" y="246298"/>
                        <a:pt x="395090" y="238686"/>
                      </a:cubicBezTo>
                      <a:lnTo>
                        <a:pt x="423055" y="222510"/>
                      </a:lnTo>
                      <a:cubicBezTo>
                        <a:pt x="438591" y="213470"/>
                        <a:pt x="444088" y="193488"/>
                        <a:pt x="435006" y="177788"/>
                      </a:cubicBezTo>
                      <a:lnTo>
                        <a:pt x="395807" y="109991"/>
                      </a:lnTo>
                      <a:lnTo>
                        <a:pt x="395807" y="109991"/>
                      </a:lnTo>
                      <a:close/>
                    </a:path>
                  </a:pathLst>
                </a:custGeom>
                <a:solidFill>
                  <a:srgbClr val="FFFFFF">
                    <a:alpha val="27000"/>
                  </a:srgbClr>
                </a:solidFill>
                <a:ln w="0" cap="flat">
                  <a:noFill/>
                  <a:prstDash val="solid"/>
                  <a:miter/>
                </a:ln>
              </p:spPr>
              <p:txBody>
                <a:bodyPr rtlCol="0" anchor="ctr"/>
                <a:lstStyle/>
                <a:p>
                  <a:endParaRPr lang="en-US"/>
                </a:p>
              </p:txBody>
            </p:sp>
            <p:sp>
              <p:nvSpPr>
                <p:cNvPr id="22" name="Freeform 22">
                  <a:extLst>
                    <a:ext uri="{FF2B5EF4-FFF2-40B4-BE49-F238E27FC236}">
                      <a16:creationId xmlns:a16="http://schemas.microsoft.com/office/drawing/2014/main" id="{D6D9F7AE-FEA3-4446-BD90-BB9AD917EA5E}"/>
                    </a:ext>
                  </a:extLst>
                </p:cNvPr>
                <p:cNvSpPr/>
                <p:nvPr/>
              </p:nvSpPr>
              <p:spPr>
                <a:xfrm>
                  <a:off x="4444294" y="5315216"/>
                  <a:ext cx="63099" cy="2432"/>
                </a:xfrm>
                <a:custGeom>
                  <a:avLst/>
                  <a:gdLst>
                    <a:gd name="connsiteX0" fmla="*/ 0 w 63099"/>
                    <a:gd name="connsiteY0" fmla="*/ 53 h 2432"/>
                    <a:gd name="connsiteX1" fmla="*/ 63100 w 63099"/>
                    <a:gd name="connsiteY1" fmla="*/ 2432 h 2432"/>
                    <a:gd name="connsiteX2" fmla="*/ 0 w 63099"/>
                    <a:gd name="connsiteY2" fmla="*/ 53 h 2432"/>
                    <a:gd name="connsiteX3" fmla="*/ 0 w 63099"/>
                    <a:gd name="connsiteY3" fmla="*/ 53 h 2432"/>
                  </a:gdLst>
                  <a:ahLst/>
                  <a:cxnLst>
                    <a:cxn ang="0">
                      <a:pos x="connsiteX0" y="connsiteY0"/>
                    </a:cxn>
                    <a:cxn ang="0">
                      <a:pos x="connsiteX1" y="connsiteY1"/>
                    </a:cxn>
                    <a:cxn ang="0">
                      <a:pos x="connsiteX2" y="connsiteY2"/>
                    </a:cxn>
                    <a:cxn ang="0">
                      <a:pos x="connsiteX3" y="connsiteY3"/>
                    </a:cxn>
                  </a:cxnLst>
                  <a:rect l="l" t="t" r="r" b="b"/>
                  <a:pathLst>
                    <a:path w="63099" h="2432">
                      <a:moveTo>
                        <a:pt x="0" y="53"/>
                      </a:moveTo>
                      <a:lnTo>
                        <a:pt x="63100" y="2432"/>
                      </a:lnTo>
                      <a:cubicBezTo>
                        <a:pt x="63100" y="2432"/>
                        <a:pt x="19121" y="-422"/>
                        <a:pt x="0" y="53"/>
                      </a:cubicBezTo>
                      <a:lnTo>
                        <a:pt x="0" y="53"/>
                      </a:lnTo>
                      <a:close/>
                    </a:path>
                  </a:pathLst>
                </a:custGeom>
                <a:solidFill>
                  <a:srgbClr val="FFFFFF"/>
                </a:solidFill>
                <a:ln w="0" cap="flat">
                  <a:noFill/>
                  <a:prstDash val="solid"/>
                  <a:miter/>
                </a:ln>
              </p:spPr>
              <p:txBody>
                <a:bodyPr rtlCol="0" anchor="ctr"/>
                <a:lstStyle/>
                <a:p>
                  <a:endParaRPr lang="en-US"/>
                </a:p>
              </p:txBody>
            </p:sp>
            <p:sp>
              <p:nvSpPr>
                <p:cNvPr id="23" name="Freeform 23">
                  <a:extLst>
                    <a:ext uri="{FF2B5EF4-FFF2-40B4-BE49-F238E27FC236}">
                      <a16:creationId xmlns:a16="http://schemas.microsoft.com/office/drawing/2014/main" id="{51BEF0D0-D032-41C0-A928-6A7C6C866F2D}"/>
                    </a:ext>
                  </a:extLst>
                </p:cNvPr>
                <p:cNvSpPr/>
                <p:nvPr/>
              </p:nvSpPr>
              <p:spPr>
                <a:xfrm>
                  <a:off x="4272682" y="5183244"/>
                  <a:ext cx="656093" cy="462206"/>
                </a:xfrm>
                <a:custGeom>
                  <a:avLst/>
                  <a:gdLst>
                    <a:gd name="connsiteX0" fmla="*/ 23184 w 656093"/>
                    <a:gd name="connsiteY0" fmla="*/ 295213 h 462206"/>
                    <a:gd name="connsiteX1" fmla="*/ 23184 w 656093"/>
                    <a:gd name="connsiteY1" fmla="*/ 295213 h 462206"/>
                    <a:gd name="connsiteX2" fmla="*/ 89152 w 656093"/>
                    <a:gd name="connsiteY2" fmla="*/ 120607 h 462206"/>
                    <a:gd name="connsiteX3" fmla="*/ 89152 w 656093"/>
                    <a:gd name="connsiteY3" fmla="*/ 120607 h 462206"/>
                    <a:gd name="connsiteX4" fmla="*/ 97279 w 656093"/>
                    <a:gd name="connsiteY4" fmla="*/ 110378 h 462206"/>
                    <a:gd name="connsiteX5" fmla="*/ 109707 w 656093"/>
                    <a:gd name="connsiteY5" fmla="*/ 106572 h 462206"/>
                    <a:gd name="connsiteX6" fmla="*/ 117356 w 656093"/>
                    <a:gd name="connsiteY6" fmla="*/ 107999 h 462206"/>
                    <a:gd name="connsiteX7" fmla="*/ 117356 w 656093"/>
                    <a:gd name="connsiteY7" fmla="*/ 107999 h 462206"/>
                    <a:gd name="connsiteX8" fmla="*/ 147711 w 656093"/>
                    <a:gd name="connsiteY8" fmla="*/ 119417 h 462206"/>
                    <a:gd name="connsiteX9" fmla="*/ 157988 w 656093"/>
                    <a:gd name="connsiteY9" fmla="*/ 127505 h 462206"/>
                    <a:gd name="connsiteX10" fmla="*/ 161813 w 656093"/>
                    <a:gd name="connsiteY10" fmla="*/ 139875 h 462206"/>
                    <a:gd name="connsiteX11" fmla="*/ 161813 w 656093"/>
                    <a:gd name="connsiteY11" fmla="*/ 142492 h 462206"/>
                    <a:gd name="connsiteX12" fmla="*/ 161813 w 656093"/>
                    <a:gd name="connsiteY12" fmla="*/ 142492 h 462206"/>
                    <a:gd name="connsiteX13" fmla="*/ 160618 w 656093"/>
                    <a:gd name="connsiteY13" fmla="*/ 147487 h 462206"/>
                    <a:gd name="connsiteX14" fmla="*/ 160618 w 656093"/>
                    <a:gd name="connsiteY14" fmla="*/ 147487 h 462206"/>
                    <a:gd name="connsiteX15" fmla="*/ 94649 w 656093"/>
                    <a:gd name="connsiteY15" fmla="*/ 321855 h 462206"/>
                    <a:gd name="connsiteX16" fmla="*/ 87001 w 656093"/>
                    <a:gd name="connsiteY16" fmla="*/ 331847 h 462206"/>
                    <a:gd name="connsiteX17" fmla="*/ 87001 w 656093"/>
                    <a:gd name="connsiteY17" fmla="*/ 331847 h 462206"/>
                    <a:gd name="connsiteX18" fmla="*/ 74095 w 656093"/>
                    <a:gd name="connsiteY18" fmla="*/ 335891 h 462206"/>
                    <a:gd name="connsiteX19" fmla="*/ 66446 w 656093"/>
                    <a:gd name="connsiteY19" fmla="*/ 334463 h 462206"/>
                    <a:gd name="connsiteX20" fmla="*/ 66446 w 656093"/>
                    <a:gd name="connsiteY20" fmla="*/ 334463 h 462206"/>
                    <a:gd name="connsiteX21" fmla="*/ 36091 w 656093"/>
                    <a:gd name="connsiteY21" fmla="*/ 323045 h 462206"/>
                    <a:gd name="connsiteX22" fmla="*/ 36091 w 656093"/>
                    <a:gd name="connsiteY22" fmla="*/ 323045 h 462206"/>
                    <a:gd name="connsiteX23" fmla="*/ 25814 w 656093"/>
                    <a:gd name="connsiteY23" fmla="*/ 314957 h 462206"/>
                    <a:gd name="connsiteX24" fmla="*/ 21989 w 656093"/>
                    <a:gd name="connsiteY24" fmla="*/ 302587 h 462206"/>
                    <a:gd name="connsiteX25" fmla="*/ 23423 w 656093"/>
                    <a:gd name="connsiteY25" fmla="*/ 294975 h 462206"/>
                    <a:gd name="connsiteX26" fmla="*/ 23423 w 656093"/>
                    <a:gd name="connsiteY26" fmla="*/ 294975 h 462206"/>
                    <a:gd name="connsiteX27" fmla="*/ 204118 w 656093"/>
                    <a:gd name="connsiteY27" fmla="*/ 143443 h 462206"/>
                    <a:gd name="connsiteX28" fmla="*/ 199816 w 656093"/>
                    <a:gd name="connsiteY28" fmla="*/ 149153 h 462206"/>
                    <a:gd name="connsiteX29" fmla="*/ 194558 w 656093"/>
                    <a:gd name="connsiteY29" fmla="*/ 169373 h 462206"/>
                    <a:gd name="connsiteX30" fmla="*/ 197187 w 656093"/>
                    <a:gd name="connsiteY30" fmla="*/ 184359 h 462206"/>
                    <a:gd name="connsiteX31" fmla="*/ 205552 w 656093"/>
                    <a:gd name="connsiteY31" fmla="*/ 197919 h 462206"/>
                    <a:gd name="connsiteX32" fmla="*/ 205552 w 656093"/>
                    <a:gd name="connsiteY32" fmla="*/ 197919 h 462206"/>
                    <a:gd name="connsiteX33" fmla="*/ 220132 w 656093"/>
                    <a:gd name="connsiteY33" fmla="*/ 208147 h 462206"/>
                    <a:gd name="connsiteX34" fmla="*/ 237102 w 656093"/>
                    <a:gd name="connsiteY34" fmla="*/ 211716 h 462206"/>
                    <a:gd name="connsiteX35" fmla="*/ 257418 w 656093"/>
                    <a:gd name="connsiteY35" fmla="*/ 206482 h 462206"/>
                    <a:gd name="connsiteX36" fmla="*/ 297334 w 656093"/>
                    <a:gd name="connsiteY36" fmla="*/ 184835 h 462206"/>
                    <a:gd name="connsiteX37" fmla="*/ 315977 w 656093"/>
                    <a:gd name="connsiteY37" fmla="*/ 174606 h 462206"/>
                    <a:gd name="connsiteX38" fmla="*/ 319562 w 656093"/>
                    <a:gd name="connsiteY38" fmla="*/ 177461 h 462206"/>
                    <a:gd name="connsiteX39" fmla="*/ 322191 w 656093"/>
                    <a:gd name="connsiteY39" fmla="*/ 179126 h 462206"/>
                    <a:gd name="connsiteX40" fmla="*/ 322669 w 656093"/>
                    <a:gd name="connsiteY40" fmla="*/ 179126 h 462206"/>
                    <a:gd name="connsiteX41" fmla="*/ 322669 w 656093"/>
                    <a:gd name="connsiteY41" fmla="*/ 179126 h 462206"/>
                    <a:gd name="connsiteX42" fmla="*/ 485199 w 656093"/>
                    <a:gd name="connsiteY42" fmla="*/ 247398 h 462206"/>
                    <a:gd name="connsiteX43" fmla="*/ 508861 w 656093"/>
                    <a:gd name="connsiteY43" fmla="*/ 260957 h 462206"/>
                    <a:gd name="connsiteX44" fmla="*/ 513642 w 656093"/>
                    <a:gd name="connsiteY44" fmla="*/ 264526 h 462206"/>
                    <a:gd name="connsiteX45" fmla="*/ 513642 w 656093"/>
                    <a:gd name="connsiteY45" fmla="*/ 264526 h 462206"/>
                    <a:gd name="connsiteX46" fmla="*/ 517466 w 656093"/>
                    <a:gd name="connsiteY46" fmla="*/ 266429 h 462206"/>
                    <a:gd name="connsiteX47" fmla="*/ 517227 w 656093"/>
                    <a:gd name="connsiteY47" fmla="*/ 268570 h 462206"/>
                    <a:gd name="connsiteX48" fmla="*/ 517227 w 656093"/>
                    <a:gd name="connsiteY48" fmla="*/ 268570 h 462206"/>
                    <a:gd name="connsiteX49" fmla="*/ 517227 w 656093"/>
                    <a:gd name="connsiteY49" fmla="*/ 269759 h 462206"/>
                    <a:gd name="connsiteX50" fmla="*/ 515793 w 656093"/>
                    <a:gd name="connsiteY50" fmla="*/ 276420 h 462206"/>
                    <a:gd name="connsiteX51" fmla="*/ 515793 w 656093"/>
                    <a:gd name="connsiteY51" fmla="*/ 276420 h 462206"/>
                    <a:gd name="connsiteX52" fmla="*/ 513642 w 656093"/>
                    <a:gd name="connsiteY52" fmla="*/ 281178 h 462206"/>
                    <a:gd name="connsiteX53" fmla="*/ 502169 w 656093"/>
                    <a:gd name="connsiteY53" fmla="*/ 295926 h 462206"/>
                    <a:gd name="connsiteX54" fmla="*/ 380272 w 656093"/>
                    <a:gd name="connsiteY54" fmla="*/ 238596 h 462206"/>
                    <a:gd name="connsiteX55" fmla="*/ 365692 w 656093"/>
                    <a:gd name="connsiteY55" fmla="*/ 243830 h 462206"/>
                    <a:gd name="connsiteX56" fmla="*/ 370950 w 656093"/>
                    <a:gd name="connsiteY56" fmla="*/ 258341 h 462206"/>
                    <a:gd name="connsiteX57" fmla="*/ 488545 w 656093"/>
                    <a:gd name="connsiteY57" fmla="*/ 313767 h 462206"/>
                    <a:gd name="connsiteX58" fmla="*/ 462014 w 656093"/>
                    <a:gd name="connsiteY58" fmla="*/ 348023 h 462206"/>
                    <a:gd name="connsiteX59" fmla="*/ 343703 w 656093"/>
                    <a:gd name="connsiteY59" fmla="*/ 292358 h 462206"/>
                    <a:gd name="connsiteX60" fmla="*/ 329123 w 656093"/>
                    <a:gd name="connsiteY60" fmla="*/ 297591 h 462206"/>
                    <a:gd name="connsiteX61" fmla="*/ 334381 w 656093"/>
                    <a:gd name="connsiteY61" fmla="*/ 312102 h 462206"/>
                    <a:gd name="connsiteX62" fmla="*/ 448391 w 656093"/>
                    <a:gd name="connsiteY62" fmla="*/ 365626 h 462206"/>
                    <a:gd name="connsiteX63" fmla="*/ 420426 w 656093"/>
                    <a:gd name="connsiteY63" fmla="*/ 401546 h 462206"/>
                    <a:gd name="connsiteX64" fmla="*/ 419470 w 656093"/>
                    <a:gd name="connsiteY64" fmla="*/ 400833 h 462206"/>
                    <a:gd name="connsiteX65" fmla="*/ 297334 w 656093"/>
                    <a:gd name="connsiteY65" fmla="*/ 343503 h 462206"/>
                    <a:gd name="connsiteX66" fmla="*/ 282754 w 656093"/>
                    <a:gd name="connsiteY66" fmla="*/ 348736 h 462206"/>
                    <a:gd name="connsiteX67" fmla="*/ 288012 w 656093"/>
                    <a:gd name="connsiteY67" fmla="*/ 363247 h 462206"/>
                    <a:gd name="connsiteX68" fmla="*/ 406802 w 656093"/>
                    <a:gd name="connsiteY68" fmla="*/ 419150 h 462206"/>
                    <a:gd name="connsiteX69" fmla="*/ 399632 w 656093"/>
                    <a:gd name="connsiteY69" fmla="*/ 428665 h 462206"/>
                    <a:gd name="connsiteX70" fmla="*/ 398198 w 656093"/>
                    <a:gd name="connsiteY70" fmla="*/ 430806 h 462206"/>
                    <a:gd name="connsiteX71" fmla="*/ 391983 w 656093"/>
                    <a:gd name="connsiteY71" fmla="*/ 437942 h 462206"/>
                    <a:gd name="connsiteX72" fmla="*/ 383140 w 656093"/>
                    <a:gd name="connsiteY72" fmla="*/ 440559 h 462206"/>
                    <a:gd name="connsiteX73" fmla="*/ 376447 w 656093"/>
                    <a:gd name="connsiteY73" fmla="*/ 439132 h 462206"/>
                    <a:gd name="connsiteX74" fmla="*/ 376447 w 656093"/>
                    <a:gd name="connsiteY74" fmla="*/ 439132 h 462206"/>
                    <a:gd name="connsiteX75" fmla="*/ 229454 w 656093"/>
                    <a:gd name="connsiteY75" fmla="*/ 373000 h 462206"/>
                    <a:gd name="connsiteX76" fmla="*/ 228976 w 656093"/>
                    <a:gd name="connsiteY76" fmla="*/ 373000 h 462206"/>
                    <a:gd name="connsiteX77" fmla="*/ 115444 w 656093"/>
                    <a:gd name="connsiteY77" fmla="*/ 326613 h 462206"/>
                    <a:gd name="connsiteX78" fmla="*/ 180217 w 656093"/>
                    <a:gd name="connsiteY78" fmla="*/ 155100 h 462206"/>
                    <a:gd name="connsiteX79" fmla="*/ 180217 w 656093"/>
                    <a:gd name="connsiteY79" fmla="*/ 155100 h 462206"/>
                    <a:gd name="connsiteX80" fmla="*/ 182607 w 656093"/>
                    <a:gd name="connsiteY80" fmla="*/ 144871 h 462206"/>
                    <a:gd name="connsiteX81" fmla="*/ 182607 w 656093"/>
                    <a:gd name="connsiteY81" fmla="*/ 142968 h 462206"/>
                    <a:gd name="connsiteX82" fmla="*/ 194558 w 656093"/>
                    <a:gd name="connsiteY82" fmla="*/ 142968 h 462206"/>
                    <a:gd name="connsiteX83" fmla="*/ 203401 w 656093"/>
                    <a:gd name="connsiteY83" fmla="*/ 143443 h 462206"/>
                    <a:gd name="connsiteX84" fmla="*/ 203401 w 656093"/>
                    <a:gd name="connsiteY84" fmla="*/ 143443 h 462206"/>
                    <a:gd name="connsiteX85" fmla="*/ 264111 w 656093"/>
                    <a:gd name="connsiteY85" fmla="*/ 129170 h 462206"/>
                    <a:gd name="connsiteX86" fmla="*/ 318845 w 656093"/>
                    <a:gd name="connsiteY86" fmla="*/ 109188 h 462206"/>
                    <a:gd name="connsiteX87" fmla="*/ 404651 w 656093"/>
                    <a:gd name="connsiteY87" fmla="*/ 95867 h 462206"/>
                    <a:gd name="connsiteX88" fmla="*/ 404651 w 656093"/>
                    <a:gd name="connsiteY88" fmla="*/ 95867 h 462206"/>
                    <a:gd name="connsiteX89" fmla="*/ 456278 w 656093"/>
                    <a:gd name="connsiteY89" fmla="*/ 87541 h 462206"/>
                    <a:gd name="connsiteX90" fmla="*/ 545430 w 656093"/>
                    <a:gd name="connsiteY90" fmla="*/ 241451 h 462206"/>
                    <a:gd name="connsiteX91" fmla="*/ 538021 w 656093"/>
                    <a:gd name="connsiteY91" fmla="*/ 247160 h 462206"/>
                    <a:gd name="connsiteX92" fmla="*/ 538021 w 656093"/>
                    <a:gd name="connsiteY92" fmla="*/ 247160 h 462206"/>
                    <a:gd name="connsiteX93" fmla="*/ 535392 w 656093"/>
                    <a:gd name="connsiteY93" fmla="*/ 248588 h 462206"/>
                    <a:gd name="connsiteX94" fmla="*/ 532524 w 656093"/>
                    <a:gd name="connsiteY94" fmla="*/ 249063 h 462206"/>
                    <a:gd name="connsiteX95" fmla="*/ 527026 w 656093"/>
                    <a:gd name="connsiteY95" fmla="*/ 247398 h 462206"/>
                    <a:gd name="connsiteX96" fmla="*/ 527026 w 656093"/>
                    <a:gd name="connsiteY96" fmla="*/ 247398 h 462206"/>
                    <a:gd name="connsiteX97" fmla="*/ 522246 w 656093"/>
                    <a:gd name="connsiteY97" fmla="*/ 243830 h 462206"/>
                    <a:gd name="connsiteX98" fmla="*/ 493803 w 656093"/>
                    <a:gd name="connsiteY98" fmla="*/ 227654 h 462206"/>
                    <a:gd name="connsiteX99" fmla="*/ 332230 w 656093"/>
                    <a:gd name="connsiteY99" fmla="*/ 159619 h 462206"/>
                    <a:gd name="connsiteX100" fmla="*/ 324342 w 656093"/>
                    <a:gd name="connsiteY100" fmla="*/ 153197 h 462206"/>
                    <a:gd name="connsiteX101" fmla="*/ 324103 w 656093"/>
                    <a:gd name="connsiteY101" fmla="*/ 153197 h 462206"/>
                    <a:gd name="connsiteX102" fmla="*/ 311914 w 656093"/>
                    <a:gd name="connsiteY102" fmla="*/ 151769 h 462206"/>
                    <a:gd name="connsiteX103" fmla="*/ 308089 w 656093"/>
                    <a:gd name="connsiteY103" fmla="*/ 153910 h 462206"/>
                    <a:gd name="connsiteX104" fmla="*/ 308089 w 656093"/>
                    <a:gd name="connsiteY104" fmla="*/ 153910 h 462206"/>
                    <a:gd name="connsiteX105" fmla="*/ 286578 w 656093"/>
                    <a:gd name="connsiteY105" fmla="*/ 165566 h 462206"/>
                    <a:gd name="connsiteX106" fmla="*/ 246662 w 656093"/>
                    <a:gd name="connsiteY106" fmla="*/ 187214 h 462206"/>
                    <a:gd name="connsiteX107" fmla="*/ 246662 w 656093"/>
                    <a:gd name="connsiteY107" fmla="*/ 187214 h 462206"/>
                    <a:gd name="connsiteX108" fmla="*/ 236863 w 656093"/>
                    <a:gd name="connsiteY108" fmla="*/ 189830 h 462206"/>
                    <a:gd name="connsiteX109" fmla="*/ 228736 w 656093"/>
                    <a:gd name="connsiteY109" fmla="*/ 188165 h 462206"/>
                    <a:gd name="connsiteX110" fmla="*/ 221805 w 656093"/>
                    <a:gd name="connsiteY110" fmla="*/ 183170 h 462206"/>
                    <a:gd name="connsiteX111" fmla="*/ 221805 w 656093"/>
                    <a:gd name="connsiteY111" fmla="*/ 183170 h 462206"/>
                    <a:gd name="connsiteX112" fmla="*/ 217742 w 656093"/>
                    <a:gd name="connsiteY112" fmla="*/ 176747 h 462206"/>
                    <a:gd name="connsiteX113" fmla="*/ 216547 w 656093"/>
                    <a:gd name="connsiteY113" fmla="*/ 169610 h 462206"/>
                    <a:gd name="connsiteX114" fmla="*/ 218937 w 656093"/>
                    <a:gd name="connsiteY114" fmla="*/ 159857 h 462206"/>
                    <a:gd name="connsiteX115" fmla="*/ 226346 w 656093"/>
                    <a:gd name="connsiteY115" fmla="*/ 152245 h 462206"/>
                    <a:gd name="connsiteX116" fmla="*/ 226346 w 656093"/>
                    <a:gd name="connsiteY116" fmla="*/ 152245 h 462206"/>
                    <a:gd name="connsiteX117" fmla="*/ 240209 w 656093"/>
                    <a:gd name="connsiteY117" fmla="*/ 143681 h 462206"/>
                    <a:gd name="connsiteX118" fmla="*/ 240209 w 656093"/>
                    <a:gd name="connsiteY118" fmla="*/ 143681 h 462206"/>
                    <a:gd name="connsiteX119" fmla="*/ 263872 w 656093"/>
                    <a:gd name="connsiteY119" fmla="*/ 129170 h 462206"/>
                    <a:gd name="connsiteX120" fmla="*/ 263872 w 656093"/>
                    <a:gd name="connsiteY120" fmla="*/ 129170 h 462206"/>
                    <a:gd name="connsiteX121" fmla="*/ 0 w 656093"/>
                    <a:gd name="connsiteY121" fmla="*/ 302825 h 462206"/>
                    <a:gd name="connsiteX122" fmla="*/ 7648 w 656093"/>
                    <a:gd name="connsiteY122" fmla="*/ 327327 h 462206"/>
                    <a:gd name="connsiteX123" fmla="*/ 28443 w 656093"/>
                    <a:gd name="connsiteY123" fmla="*/ 343503 h 462206"/>
                    <a:gd name="connsiteX124" fmla="*/ 58797 w 656093"/>
                    <a:gd name="connsiteY124" fmla="*/ 354921 h 462206"/>
                    <a:gd name="connsiteX125" fmla="*/ 58797 w 656093"/>
                    <a:gd name="connsiteY125" fmla="*/ 354921 h 462206"/>
                    <a:gd name="connsiteX126" fmla="*/ 74095 w 656093"/>
                    <a:gd name="connsiteY126" fmla="*/ 357776 h 462206"/>
                    <a:gd name="connsiteX127" fmla="*/ 99669 w 656093"/>
                    <a:gd name="connsiteY127" fmla="*/ 349688 h 462206"/>
                    <a:gd name="connsiteX128" fmla="*/ 104210 w 656093"/>
                    <a:gd name="connsiteY128" fmla="*/ 345406 h 462206"/>
                    <a:gd name="connsiteX129" fmla="*/ 221327 w 656093"/>
                    <a:gd name="connsiteY129" fmla="*/ 392982 h 462206"/>
                    <a:gd name="connsiteX130" fmla="*/ 368082 w 656093"/>
                    <a:gd name="connsiteY130" fmla="*/ 458876 h 462206"/>
                    <a:gd name="connsiteX131" fmla="*/ 368082 w 656093"/>
                    <a:gd name="connsiteY131" fmla="*/ 458876 h 462206"/>
                    <a:gd name="connsiteX132" fmla="*/ 383857 w 656093"/>
                    <a:gd name="connsiteY132" fmla="*/ 462206 h 462206"/>
                    <a:gd name="connsiteX133" fmla="*/ 404412 w 656093"/>
                    <a:gd name="connsiteY133" fmla="*/ 456259 h 462206"/>
                    <a:gd name="connsiteX134" fmla="*/ 417558 w 656093"/>
                    <a:gd name="connsiteY134" fmla="*/ 441986 h 462206"/>
                    <a:gd name="connsiteX135" fmla="*/ 417558 w 656093"/>
                    <a:gd name="connsiteY135" fmla="*/ 441986 h 462206"/>
                    <a:gd name="connsiteX136" fmla="*/ 532524 w 656093"/>
                    <a:gd name="connsiteY136" fmla="*/ 294023 h 462206"/>
                    <a:gd name="connsiteX137" fmla="*/ 533719 w 656093"/>
                    <a:gd name="connsiteY137" fmla="*/ 291882 h 462206"/>
                    <a:gd name="connsiteX138" fmla="*/ 533719 w 656093"/>
                    <a:gd name="connsiteY138" fmla="*/ 291882 h 462206"/>
                    <a:gd name="connsiteX139" fmla="*/ 533719 w 656093"/>
                    <a:gd name="connsiteY139" fmla="*/ 291882 h 462206"/>
                    <a:gd name="connsiteX140" fmla="*/ 536348 w 656093"/>
                    <a:gd name="connsiteY140" fmla="*/ 286173 h 462206"/>
                    <a:gd name="connsiteX141" fmla="*/ 536348 w 656093"/>
                    <a:gd name="connsiteY141" fmla="*/ 286173 h 462206"/>
                    <a:gd name="connsiteX142" fmla="*/ 539694 w 656093"/>
                    <a:gd name="connsiteY142" fmla="*/ 270711 h 462206"/>
                    <a:gd name="connsiteX143" fmla="*/ 539694 w 656093"/>
                    <a:gd name="connsiteY143" fmla="*/ 270235 h 462206"/>
                    <a:gd name="connsiteX144" fmla="*/ 542801 w 656093"/>
                    <a:gd name="connsiteY144" fmla="*/ 269759 h 462206"/>
                    <a:gd name="connsiteX145" fmla="*/ 551884 w 656093"/>
                    <a:gd name="connsiteY145" fmla="*/ 264764 h 462206"/>
                    <a:gd name="connsiteX146" fmla="*/ 551884 w 656093"/>
                    <a:gd name="connsiteY146" fmla="*/ 264764 h 462206"/>
                    <a:gd name="connsiteX147" fmla="*/ 561445 w 656093"/>
                    <a:gd name="connsiteY147" fmla="*/ 257151 h 462206"/>
                    <a:gd name="connsiteX148" fmla="*/ 567420 w 656093"/>
                    <a:gd name="connsiteY148" fmla="*/ 261195 h 462206"/>
                    <a:gd name="connsiteX149" fmla="*/ 584390 w 656093"/>
                    <a:gd name="connsiteY149" fmla="*/ 264526 h 462206"/>
                    <a:gd name="connsiteX150" fmla="*/ 606140 w 656093"/>
                    <a:gd name="connsiteY150" fmla="*/ 258579 h 462206"/>
                    <a:gd name="connsiteX151" fmla="*/ 606140 w 656093"/>
                    <a:gd name="connsiteY151" fmla="*/ 258579 h 462206"/>
                    <a:gd name="connsiteX152" fmla="*/ 634105 w 656093"/>
                    <a:gd name="connsiteY152" fmla="*/ 242403 h 462206"/>
                    <a:gd name="connsiteX153" fmla="*/ 650357 w 656093"/>
                    <a:gd name="connsiteY153" fmla="*/ 225989 h 462206"/>
                    <a:gd name="connsiteX154" fmla="*/ 656094 w 656093"/>
                    <a:gd name="connsiteY154" fmla="*/ 204579 h 462206"/>
                    <a:gd name="connsiteX155" fmla="*/ 650357 w 656093"/>
                    <a:gd name="connsiteY155" fmla="*/ 182932 h 462206"/>
                    <a:gd name="connsiteX156" fmla="*/ 611159 w 656093"/>
                    <a:gd name="connsiteY156" fmla="*/ 115135 h 462206"/>
                    <a:gd name="connsiteX157" fmla="*/ 596101 w 656093"/>
                    <a:gd name="connsiteY157" fmla="*/ 111091 h 462206"/>
                    <a:gd name="connsiteX158" fmla="*/ 592038 w 656093"/>
                    <a:gd name="connsiteY158" fmla="*/ 126078 h 462206"/>
                    <a:gd name="connsiteX159" fmla="*/ 631237 w 656093"/>
                    <a:gd name="connsiteY159" fmla="*/ 193874 h 462206"/>
                    <a:gd name="connsiteX160" fmla="*/ 634105 w 656093"/>
                    <a:gd name="connsiteY160" fmla="*/ 204579 h 462206"/>
                    <a:gd name="connsiteX161" fmla="*/ 631237 w 656093"/>
                    <a:gd name="connsiteY161" fmla="*/ 215522 h 462206"/>
                    <a:gd name="connsiteX162" fmla="*/ 623110 w 656093"/>
                    <a:gd name="connsiteY162" fmla="*/ 223610 h 462206"/>
                    <a:gd name="connsiteX163" fmla="*/ 595145 w 656093"/>
                    <a:gd name="connsiteY163" fmla="*/ 239786 h 462206"/>
                    <a:gd name="connsiteX164" fmla="*/ 584390 w 656093"/>
                    <a:gd name="connsiteY164" fmla="*/ 242641 h 462206"/>
                    <a:gd name="connsiteX165" fmla="*/ 575785 w 656093"/>
                    <a:gd name="connsiteY165" fmla="*/ 240975 h 462206"/>
                    <a:gd name="connsiteX166" fmla="*/ 568615 w 656093"/>
                    <a:gd name="connsiteY166" fmla="*/ 236218 h 462206"/>
                    <a:gd name="connsiteX167" fmla="*/ 568615 w 656093"/>
                    <a:gd name="connsiteY167" fmla="*/ 236218 h 462206"/>
                    <a:gd name="connsiteX168" fmla="*/ 565268 w 656093"/>
                    <a:gd name="connsiteY168" fmla="*/ 231936 h 462206"/>
                    <a:gd name="connsiteX169" fmla="*/ 565268 w 656093"/>
                    <a:gd name="connsiteY169" fmla="*/ 231936 h 462206"/>
                    <a:gd name="connsiteX170" fmla="*/ 473487 w 656093"/>
                    <a:gd name="connsiteY170" fmla="*/ 73744 h 462206"/>
                    <a:gd name="connsiteX171" fmla="*/ 473487 w 656093"/>
                    <a:gd name="connsiteY171" fmla="*/ 73744 h 462206"/>
                    <a:gd name="connsiteX172" fmla="*/ 471575 w 656093"/>
                    <a:gd name="connsiteY172" fmla="*/ 70413 h 462206"/>
                    <a:gd name="connsiteX173" fmla="*/ 471575 w 656093"/>
                    <a:gd name="connsiteY173" fmla="*/ 70413 h 462206"/>
                    <a:gd name="connsiteX174" fmla="*/ 468707 w 656093"/>
                    <a:gd name="connsiteY174" fmla="*/ 59709 h 462206"/>
                    <a:gd name="connsiteX175" fmla="*/ 471575 w 656093"/>
                    <a:gd name="connsiteY175" fmla="*/ 49004 h 462206"/>
                    <a:gd name="connsiteX176" fmla="*/ 479701 w 656093"/>
                    <a:gd name="connsiteY176" fmla="*/ 40916 h 462206"/>
                    <a:gd name="connsiteX177" fmla="*/ 479701 w 656093"/>
                    <a:gd name="connsiteY177" fmla="*/ 40916 h 462206"/>
                    <a:gd name="connsiteX178" fmla="*/ 507666 w 656093"/>
                    <a:gd name="connsiteY178" fmla="*/ 24740 h 462206"/>
                    <a:gd name="connsiteX179" fmla="*/ 518422 w 656093"/>
                    <a:gd name="connsiteY179" fmla="*/ 21885 h 462206"/>
                    <a:gd name="connsiteX180" fmla="*/ 529416 w 656093"/>
                    <a:gd name="connsiteY180" fmla="*/ 24740 h 462206"/>
                    <a:gd name="connsiteX181" fmla="*/ 537543 w 656093"/>
                    <a:gd name="connsiteY181" fmla="*/ 32828 h 462206"/>
                    <a:gd name="connsiteX182" fmla="*/ 549733 w 656093"/>
                    <a:gd name="connsiteY182" fmla="*/ 53762 h 462206"/>
                    <a:gd name="connsiteX183" fmla="*/ 564791 w 656093"/>
                    <a:gd name="connsiteY183" fmla="*/ 57806 h 462206"/>
                    <a:gd name="connsiteX184" fmla="*/ 568854 w 656093"/>
                    <a:gd name="connsiteY184" fmla="*/ 42819 h 462206"/>
                    <a:gd name="connsiteX185" fmla="*/ 556664 w 656093"/>
                    <a:gd name="connsiteY185" fmla="*/ 21885 h 462206"/>
                    <a:gd name="connsiteX186" fmla="*/ 540172 w 656093"/>
                    <a:gd name="connsiteY186" fmla="*/ 5709 h 462206"/>
                    <a:gd name="connsiteX187" fmla="*/ 518422 w 656093"/>
                    <a:gd name="connsiteY187" fmla="*/ 0 h 462206"/>
                    <a:gd name="connsiteX188" fmla="*/ 496671 w 656093"/>
                    <a:gd name="connsiteY188" fmla="*/ 5709 h 462206"/>
                    <a:gd name="connsiteX189" fmla="*/ 468707 w 656093"/>
                    <a:gd name="connsiteY189" fmla="*/ 21885 h 462206"/>
                    <a:gd name="connsiteX190" fmla="*/ 468707 w 656093"/>
                    <a:gd name="connsiteY190" fmla="*/ 21885 h 462206"/>
                    <a:gd name="connsiteX191" fmla="*/ 452454 w 656093"/>
                    <a:gd name="connsiteY191" fmla="*/ 38061 h 462206"/>
                    <a:gd name="connsiteX192" fmla="*/ 446718 w 656093"/>
                    <a:gd name="connsiteY192" fmla="*/ 59709 h 462206"/>
                    <a:gd name="connsiteX193" fmla="*/ 447674 w 656093"/>
                    <a:gd name="connsiteY193" fmla="*/ 67321 h 462206"/>
                    <a:gd name="connsiteX194" fmla="*/ 401305 w 656093"/>
                    <a:gd name="connsiteY194" fmla="*/ 74695 h 462206"/>
                    <a:gd name="connsiteX195" fmla="*/ 401305 w 656093"/>
                    <a:gd name="connsiteY195" fmla="*/ 74695 h 462206"/>
                    <a:gd name="connsiteX196" fmla="*/ 315499 w 656093"/>
                    <a:gd name="connsiteY196" fmla="*/ 88017 h 462206"/>
                    <a:gd name="connsiteX197" fmla="*/ 252877 w 656093"/>
                    <a:gd name="connsiteY197" fmla="*/ 110853 h 462206"/>
                    <a:gd name="connsiteX198" fmla="*/ 232083 w 656093"/>
                    <a:gd name="connsiteY198" fmla="*/ 123461 h 462206"/>
                    <a:gd name="connsiteX199" fmla="*/ 214874 w 656093"/>
                    <a:gd name="connsiteY199" fmla="*/ 122510 h 462206"/>
                    <a:gd name="connsiteX200" fmla="*/ 196230 w 656093"/>
                    <a:gd name="connsiteY200" fmla="*/ 121796 h 462206"/>
                    <a:gd name="connsiteX201" fmla="*/ 179022 w 656093"/>
                    <a:gd name="connsiteY201" fmla="*/ 121558 h 462206"/>
                    <a:gd name="connsiteX202" fmla="*/ 176153 w 656093"/>
                    <a:gd name="connsiteY202" fmla="*/ 115611 h 462206"/>
                    <a:gd name="connsiteX203" fmla="*/ 155359 w 656093"/>
                    <a:gd name="connsiteY203" fmla="*/ 99435 h 462206"/>
                    <a:gd name="connsiteX204" fmla="*/ 155359 w 656093"/>
                    <a:gd name="connsiteY204" fmla="*/ 99435 h 462206"/>
                    <a:gd name="connsiteX205" fmla="*/ 125004 w 656093"/>
                    <a:gd name="connsiteY205" fmla="*/ 88017 h 462206"/>
                    <a:gd name="connsiteX206" fmla="*/ 125004 w 656093"/>
                    <a:gd name="connsiteY206" fmla="*/ 88017 h 462206"/>
                    <a:gd name="connsiteX207" fmla="*/ 109707 w 656093"/>
                    <a:gd name="connsiteY207" fmla="*/ 85162 h 462206"/>
                    <a:gd name="connsiteX208" fmla="*/ 85089 w 656093"/>
                    <a:gd name="connsiteY208" fmla="*/ 92774 h 462206"/>
                    <a:gd name="connsiteX209" fmla="*/ 68836 w 656093"/>
                    <a:gd name="connsiteY209" fmla="*/ 113470 h 462206"/>
                    <a:gd name="connsiteX210" fmla="*/ 2868 w 656093"/>
                    <a:gd name="connsiteY210" fmla="*/ 287838 h 462206"/>
                    <a:gd name="connsiteX211" fmla="*/ 2868 w 656093"/>
                    <a:gd name="connsiteY211" fmla="*/ 287838 h 462206"/>
                    <a:gd name="connsiteX212" fmla="*/ 0 w 656093"/>
                    <a:gd name="connsiteY212" fmla="*/ 303063 h 462206"/>
                    <a:gd name="connsiteX213" fmla="*/ 0 w 656093"/>
                    <a:gd name="connsiteY213" fmla="*/ 303063 h 46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656093" h="462206">
                      <a:moveTo>
                        <a:pt x="23184" y="295213"/>
                      </a:moveTo>
                      <a:lnTo>
                        <a:pt x="23184" y="295213"/>
                      </a:lnTo>
                      <a:cubicBezTo>
                        <a:pt x="23184" y="295213"/>
                        <a:pt x="89152" y="120607"/>
                        <a:pt x="89152" y="120607"/>
                      </a:cubicBezTo>
                      <a:lnTo>
                        <a:pt x="89152" y="120607"/>
                      </a:lnTo>
                      <a:cubicBezTo>
                        <a:pt x="90825" y="116325"/>
                        <a:pt x="93694" y="112756"/>
                        <a:pt x="97279" y="110378"/>
                      </a:cubicBezTo>
                      <a:cubicBezTo>
                        <a:pt x="100864" y="107999"/>
                        <a:pt x="105405" y="106572"/>
                        <a:pt x="109707" y="106572"/>
                      </a:cubicBezTo>
                      <a:cubicBezTo>
                        <a:pt x="112337" y="106572"/>
                        <a:pt x="114727" y="107047"/>
                        <a:pt x="117356" y="107999"/>
                      </a:cubicBezTo>
                      <a:lnTo>
                        <a:pt x="117356" y="107999"/>
                      </a:lnTo>
                      <a:lnTo>
                        <a:pt x="147711" y="119417"/>
                      </a:lnTo>
                      <a:cubicBezTo>
                        <a:pt x="152013" y="121082"/>
                        <a:pt x="155598" y="123937"/>
                        <a:pt x="157988" y="127505"/>
                      </a:cubicBezTo>
                      <a:cubicBezTo>
                        <a:pt x="160378" y="131073"/>
                        <a:pt x="161813" y="135355"/>
                        <a:pt x="161813" y="139875"/>
                      </a:cubicBezTo>
                      <a:cubicBezTo>
                        <a:pt x="161813" y="140827"/>
                        <a:pt x="161813" y="141540"/>
                        <a:pt x="161813" y="142492"/>
                      </a:cubicBezTo>
                      <a:lnTo>
                        <a:pt x="161813" y="142492"/>
                      </a:lnTo>
                      <a:cubicBezTo>
                        <a:pt x="161813" y="144157"/>
                        <a:pt x="161335" y="145822"/>
                        <a:pt x="160618" y="147487"/>
                      </a:cubicBezTo>
                      <a:lnTo>
                        <a:pt x="160618" y="147487"/>
                      </a:lnTo>
                      <a:lnTo>
                        <a:pt x="94649" y="321855"/>
                      </a:lnTo>
                      <a:cubicBezTo>
                        <a:pt x="92977" y="326137"/>
                        <a:pt x="90347" y="329468"/>
                        <a:pt x="87001" y="331847"/>
                      </a:cubicBezTo>
                      <a:lnTo>
                        <a:pt x="87001" y="331847"/>
                      </a:lnTo>
                      <a:cubicBezTo>
                        <a:pt x="83177" y="334463"/>
                        <a:pt x="78636" y="335891"/>
                        <a:pt x="74095" y="335891"/>
                      </a:cubicBezTo>
                      <a:cubicBezTo>
                        <a:pt x="71704" y="335891"/>
                        <a:pt x="69075" y="335415"/>
                        <a:pt x="66446" y="334463"/>
                      </a:cubicBezTo>
                      <a:lnTo>
                        <a:pt x="66446" y="334463"/>
                      </a:lnTo>
                      <a:cubicBezTo>
                        <a:pt x="66446" y="334463"/>
                        <a:pt x="36091" y="323045"/>
                        <a:pt x="36091" y="323045"/>
                      </a:cubicBezTo>
                      <a:lnTo>
                        <a:pt x="36091" y="323045"/>
                      </a:lnTo>
                      <a:cubicBezTo>
                        <a:pt x="31789" y="321380"/>
                        <a:pt x="28204" y="318525"/>
                        <a:pt x="25814" y="314957"/>
                      </a:cubicBezTo>
                      <a:cubicBezTo>
                        <a:pt x="23423" y="311389"/>
                        <a:pt x="21989" y="307107"/>
                        <a:pt x="21989" y="302587"/>
                      </a:cubicBezTo>
                      <a:cubicBezTo>
                        <a:pt x="21989" y="299970"/>
                        <a:pt x="22467" y="297591"/>
                        <a:pt x="23423" y="294975"/>
                      </a:cubicBezTo>
                      <a:lnTo>
                        <a:pt x="23423" y="294975"/>
                      </a:lnTo>
                      <a:close/>
                      <a:moveTo>
                        <a:pt x="204118" y="143443"/>
                      </a:moveTo>
                      <a:cubicBezTo>
                        <a:pt x="202684" y="145346"/>
                        <a:pt x="201011" y="147012"/>
                        <a:pt x="199816" y="149153"/>
                      </a:cubicBezTo>
                      <a:cubicBezTo>
                        <a:pt x="196470" y="155338"/>
                        <a:pt x="194558" y="162474"/>
                        <a:pt x="194558" y="169373"/>
                      </a:cubicBezTo>
                      <a:cubicBezTo>
                        <a:pt x="194558" y="174368"/>
                        <a:pt x="195513" y="179364"/>
                        <a:pt x="197187" y="184359"/>
                      </a:cubicBezTo>
                      <a:cubicBezTo>
                        <a:pt x="199099" y="189117"/>
                        <a:pt x="201728" y="193874"/>
                        <a:pt x="205552" y="197919"/>
                      </a:cubicBezTo>
                      <a:lnTo>
                        <a:pt x="205552" y="197919"/>
                      </a:lnTo>
                      <a:cubicBezTo>
                        <a:pt x="209616" y="202438"/>
                        <a:pt x="214635" y="206007"/>
                        <a:pt x="220132" y="208147"/>
                      </a:cubicBezTo>
                      <a:cubicBezTo>
                        <a:pt x="225390" y="210526"/>
                        <a:pt x="231366" y="211716"/>
                        <a:pt x="237102" y="211716"/>
                      </a:cubicBezTo>
                      <a:cubicBezTo>
                        <a:pt x="244033" y="211716"/>
                        <a:pt x="250965" y="210051"/>
                        <a:pt x="257418" y="206482"/>
                      </a:cubicBezTo>
                      <a:lnTo>
                        <a:pt x="297334" y="184835"/>
                      </a:lnTo>
                      <a:lnTo>
                        <a:pt x="315977" y="174606"/>
                      </a:lnTo>
                      <a:lnTo>
                        <a:pt x="319562" y="177461"/>
                      </a:lnTo>
                      <a:cubicBezTo>
                        <a:pt x="319562" y="177461"/>
                        <a:pt x="321235" y="178650"/>
                        <a:pt x="322191" y="179126"/>
                      </a:cubicBezTo>
                      <a:lnTo>
                        <a:pt x="322669" y="179126"/>
                      </a:lnTo>
                      <a:cubicBezTo>
                        <a:pt x="322669" y="179126"/>
                        <a:pt x="322669" y="179126"/>
                        <a:pt x="322669" y="179126"/>
                      </a:cubicBezTo>
                      <a:lnTo>
                        <a:pt x="485199" y="247398"/>
                      </a:lnTo>
                      <a:cubicBezTo>
                        <a:pt x="493564" y="250966"/>
                        <a:pt x="501691" y="255486"/>
                        <a:pt x="508861" y="260957"/>
                      </a:cubicBezTo>
                      <a:lnTo>
                        <a:pt x="513642" y="264526"/>
                      </a:lnTo>
                      <a:lnTo>
                        <a:pt x="513642" y="264526"/>
                      </a:lnTo>
                      <a:cubicBezTo>
                        <a:pt x="513642" y="264526"/>
                        <a:pt x="516032" y="265715"/>
                        <a:pt x="517466" y="266429"/>
                      </a:cubicBezTo>
                      <a:cubicBezTo>
                        <a:pt x="517466" y="267142"/>
                        <a:pt x="517227" y="267856"/>
                        <a:pt x="517227" y="268570"/>
                      </a:cubicBezTo>
                      <a:lnTo>
                        <a:pt x="517227" y="268570"/>
                      </a:lnTo>
                      <a:cubicBezTo>
                        <a:pt x="517227" y="268570"/>
                        <a:pt x="517227" y="269521"/>
                        <a:pt x="517227" y="269759"/>
                      </a:cubicBezTo>
                      <a:cubicBezTo>
                        <a:pt x="517227" y="271900"/>
                        <a:pt x="516749" y="274279"/>
                        <a:pt x="515793" y="276420"/>
                      </a:cubicBezTo>
                      <a:lnTo>
                        <a:pt x="515793" y="276420"/>
                      </a:lnTo>
                      <a:lnTo>
                        <a:pt x="513642" y="281178"/>
                      </a:lnTo>
                      <a:lnTo>
                        <a:pt x="502169" y="295926"/>
                      </a:lnTo>
                      <a:lnTo>
                        <a:pt x="380272" y="238596"/>
                      </a:lnTo>
                      <a:cubicBezTo>
                        <a:pt x="374774" y="235980"/>
                        <a:pt x="368321" y="238359"/>
                        <a:pt x="365692" y="243830"/>
                      </a:cubicBezTo>
                      <a:cubicBezTo>
                        <a:pt x="363063" y="249301"/>
                        <a:pt x="365692" y="255724"/>
                        <a:pt x="370950" y="258341"/>
                      </a:cubicBezTo>
                      <a:lnTo>
                        <a:pt x="488545" y="313767"/>
                      </a:lnTo>
                      <a:lnTo>
                        <a:pt x="462014" y="348023"/>
                      </a:lnTo>
                      <a:lnTo>
                        <a:pt x="343703" y="292358"/>
                      </a:lnTo>
                      <a:cubicBezTo>
                        <a:pt x="338205" y="289741"/>
                        <a:pt x="331752" y="292358"/>
                        <a:pt x="329123" y="297591"/>
                      </a:cubicBezTo>
                      <a:cubicBezTo>
                        <a:pt x="326493" y="303063"/>
                        <a:pt x="328883" y="309486"/>
                        <a:pt x="334381" y="312102"/>
                      </a:cubicBezTo>
                      <a:lnTo>
                        <a:pt x="448391" y="365626"/>
                      </a:lnTo>
                      <a:lnTo>
                        <a:pt x="420426" y="401546"/>
                      </a:lnTo>
                      <a:cubicBezTo>
                        <a:pt x="420426" y="401546"/>
                        <a:pt x="419948" y="401070"/>
                        <a:pt x="419470" y="400833"/>
                      </a:cubicBezTo>
                      <a:lnTo>
                        <a:pt x="297334" y="343503"/>
                      </a:lnTo>
                      <a:cubicBezTo>
                        <a:pt x="291836" y="340886"/>
                        <a:pt x="285383" y="343503"/>
                        <a:pt x="282754" y="348736"/>
                      </a:cubicBezTo>
                      <a:cubicBezTo>
                        <a:pt x="280125" y="354208"/>
                        <a:pt x="282515" y="360630"/>
                        <a:pt x="288012" y="363247"/>
                      </a:cubicBezTo>
                      <a:lnTo>
                        <a:pt x="406802" y="419150"/>
                      </a:lnTo>
                      <a:lnTo>
                        <a:pt x="399632" y="428665"/>
                      </a:lnTo>
                      <a:cubicBezTo>
                        <a:pt x="399632" y="428665"/>
                        <a:pt x="398676" y="430092"/>
                        <a:pt x="398198" y="430806"/>
                      </a:cubicBezTo>
                      <a:cubicBezTo>
                        <a:pt x="396764" y="433898"/>
                        <a:pt x="394612" y="436277"/>
                        <a:pt x="391983" y="437942"/>
                      </a:cubicBezTo>
                      <a:cubicBezTo>
                        <a:pt x="389354" y="439607"/>
                        <a:pt x="386247" y="440559"/>
                        <a:pt x="383140" y="440559"/>
                      </a:cubicBezTo>
                      <a:cubicBezTo>
                        <a:pt x="380989" y="440559"/>
                        <a:pt x="378598" y="440083"/>
                        <a:pt x="376447" y="439132"/>
                      </a:cubicBezTo>
                      <a:lnTo>
                        <a:pt x="376447" y="439132"/>
                      </a:lnTo>
                      <a:lnTo>
                        <a:pt x="229454" y="373000"/>
                      </a:lnTo>
                      <a:lnTo>
                        <a:pt x="228976" y="373000"/>
                      </a:lnTo>
                      <a:cubicBezTo>
                        <a:pt x="228976" y="373000"/>
                        <a:pt x="115444" y="326613"/>
                        <a:pt x="115444" y="326613"/>
                      </a:cubicBezTo>
                      <a:lnTo>
                        <a:pt x="180217" y="155100"/>
                      </a:lnTo>
                      <a:lnTo>
                        <a:pt x="180217" y="155100"/>
                      </a:lnTo>
                      <a:cubicBezTo>
                        <a:pt x="181412" y="151769"/>
                        <a:pt x="182368" y="148439"/>
                        <a:pt x="182607" y="144871"/>
                      </a:cubicBezTo>
                      <a:cubicBezTo>
                        <a:pt x="182607" y="144157"/>
                        <a:pt x="182607" y="143681"/>
                        <a:pt x="182607" y="142968"/>
                      </a:cubicBezTo>
                      <a:cubicBezTo>
                        <a:pt x="186431" y="142968"/>
                        <a:pt x="190255" y="142968"/>
                        <a:pt x="194558" y="142968"/>
                      </a:cubicBezTo>
                      <a:cubicBezTo>
                        <a:pt x="197426" y="142968"/>
                        <a:pt x="200294" y="142968"/>
                        <a:pt x="203401" y="143443"/>
                      </a:cubicBezTo>
                      <a:lnTo>
                        <a:pt x="203401" y="143443"/>
                      </a:lnTo>
                      <a:close/>
                      <a:moveTo>
                        <a:pt x="264111" y="129170"/>
                      </a:moveTo>
                      <a:cubicBezTo>
                        <a:pt x="280842" y="118941"/>
                        <a:pt x="299485" y="112281"/>
                        <a:pt x="318845" y="109188"/>
                      </a:cubicBezTo>
                      <a:lnTo>
                        <a:pt x="404651" y="95867"/>
                      </a:lnTo>
                      <a:lnTo>
                        <a:pt x="404651" y="95867"/>
                      </a:lnTo>
                      <a:cubicBezTo>
                        <a:pt x="404651" y="95867"/>
                        <a:pt x="456278" y="87541"/>
                        <a:pt x="456278" y="87541"/>
                      </a:cubicBezTo>
                      <a:lnTo>
                        <a:pt x="545430" y="241451"/>
                      </a:lnTo>
                      <a:lnTo>
                        <a:pt x="538021" y="247160"/>
                      </a:lnTo>
                      <a:lnTo>
                        <a:pt x="538021" y="247160"/>
                      </a:lnTo>
                      <a:cubicBezTo>
                        <a:pt x="538021" y="247160"/>
                        <a:pt x="536348" y="248350"/>
                        <a:pt x="535392" y="248588"/>
                      </a:cubicBezTo>
                      <a:cubicBezTo>
                        <a:pt x="534436" y="248825"/>
                        <a:pt x="533480" y="249063"/>
                        <a:pt x="532524" y="249063"/>
                      </a:cubicBezTo>
                      <a:cubicBezTo>
                        <a:pt x="530611" y="249063"/>
                        <a:pt x="528699" y="248588"/>
                        <a:pt x="527026" y="247398"/>
                      </a:cubicBezTo>
                      <a:lnTo>
                        <a:pt x="527026" y="247398"/>
                      </a:lnTo>
                      <a:lnTo>
                        <a:pt x="522246" y="243830"/>
                      </a:lnTo>
                      <a:cubicBezTo>
                        <a:pt x="513402" y="237407"/>
                        <a:pt x="504081" y="231936"/>
                        <a:pt x="493803" y="227654"/>
                      </a:cubicBezTo>
                      <a:lnTo>
                        <a:pt x="332230" y="159619"/>
                      </a:lnTo>
                      <a:lnTo>
                        <a:pt x="324342" y="153197"/>
                      </a:lnTo>
                      <a:lnTo>
                        <a:pt x="324103" y="153197"/>
                      </a:lnTo>
                      <a:cubicBezTo>
                        <a:pt x="320757" y="150104"/>
                        <a:pt x="315738" y="149628"/>
                        <a:pt x="311914" y="151769"/>
                      </a:cubicBezTo>
                      <a:lnTo>
                        <a:pt x="308089" y="153910"/>
                      </a:lnTo>
                      <a:lnTo>
                        <a:pt x="308089" y="153910"/>
                      </a:lnTo>
                      <a:cubicBezTo>
                        <a:pt x="308089" y="153910"/>
                        <a:pt x="286578" y="165566"/>
                        <a:pt x="286578" y="165566"/>
                      </a:cubicBezTo>
                      <a:lnTo>
                        <a:pt x="246662" y="187214"/>
                      </a:lnTo>
                      <a:lnTo>
                        <a:pt x="246662" y="187214"/>
                      </a:lnTo>
                      <a:cubicBezTo>
                        <a:pt x="243556" y="188879"/>
                        <a:pt x="240209" y="189830"/>
                        <a:pt x="236863" y="189830"/>
                      </a:cubicBezTo>
                      <a:cubicBezTo>
                        <a:pt x="233995" y="189830"/>
                        <a:pt x="231127" y="189117"/>
                        <a:pt x="228736" y="188165"/>
                      </a:cubicBezTo>
                      <a:cubicBezTo>
                        <a:pt x="226107" y="186976"/>
                        <a:pt x="223717" y="185311"/>
                        <a:pt x="221805" y="183170"/>
                      </a:cubicBezTo>
                      <a:lnTo>
                        <a:pt x="221805" y="183170"/>
                      </a:lnTo>
                      <a:cubicBezTo>
                        <a:pt x="219893" y="181267"/>
                        <a:pt x="218698" y="178888"/>
                        <a:pt x="217742" y="176747"/>
                      </a:cubicBezTo>
                      <a:cubicBezTo>
                        <a:pt x="216786" y="174368"/>
                        <a:pt x="216547" y="171989"/>
                        <a:pt x="216547" y="169610"/>
                      </a:cubicBezTo>
                      <a:cubicBezTo>
                        <a:pt x="216547" y="166280"/>
                        <a:pt x="217503" y="162712"/>
                        <a:pt x="218937" y="159857"/>
                      </a:cubicBezTo>
                      <a:cubicBezTo>
                        <a:pt x="220610" y="156765"/>
                        <a:pt x="223000" y="154148"/>
                        <a:pt x="226346" y="152245"/>
                      </a:cubicBezTo>
                      <a:lnTo>
                        <a:pt x="226346" y="152245"/>
                      </a:lnTo>
                      <a:lnTo>
                        <a:pt x="240209" y="143681"/>
                      </a:lnTo>
                      <a:lnTo>
                        <a:pt x="240209" y="143681"/>
                      </a:lnTo>
                      <a:lnTo>
                        <a:pt x="263872" y="129170"/>
                      </a:lnTo>
                      <a:lnTo>
                        <a:pt x="263872" y="129170"/>
                      </a:lnTo>
                      <a:close/>
                      <a:moveTo>
                        <a:pt x="0" y="302825"/>
                      </a:moveTo>
                      <a:cubicBezTo>
                        <a:pt x="0" y="311627"/>
                        <a:pt x="2629" y="320190"/>
                        <a:pt x="7648" y="327327"/>
                      </a:cubicBezTo>
                      <a:cubicBezTo>
                        <a:pt x="12429" y="334463"/>
                        <a:pt x="19599" y="340410"/>
                        <a:pt x="28443" y="343503"/>
                      </a:cubicBezTo>
                      <a:lnTo>
                        <a:pt x="58797" y="354921"/>
                      </a:lnTo>
                      <a:lnTo>
                        <a:pt x="58797" y="354921"/>
                      </a:lnTo>
                      <a:cubicBezTo>
                        <a:pt x="63817" y="356824"/>
                        <a:pt x="69075" y="357776"/>
                        <a:pt x="74095" y="357776"/>
                      </a:cubicBezTo>
                      <a:cubicBezTo>
                        <a:pt x="83416" y="357776"/>
                        <a:pt x="92259" y="354921"/>
                        <a:pt x="99669" y="349688"/>
                      </a:cubicBezTo>
                      <a:cubicBezTo>
                        <a:pt x="101342" y="348498"/>
                        <a:pt x="102776" y="346833"/>
                        <a:pt x="104210" y="345406"/>
                      </a:cubicBezTo>
                      <a:lnTo>
                        <a:pt x="221327" y="392982"/>
                      </a:lnTo>
                      <a:lnTo>
                        <a:pt x="368082" y="458876"/>
                      </a:lnTo>
                      <a:lnTo>
                        <a:pt x="368082" y="458876"/>
                      </a:lnTo>
                      <a:cubicBezTo>
                        <a:pt x="373101" y="461255"/>
                        <a:pt x="378598" y="462206"/>
                        <a:pt x="383857" y="462206"/>
                      </a:cubicBezTo>
                      <a:cubicBezTo>
                        <a:pt x="391027" y="462206"/>
                        <a:pt x="398198" y="460065"/>
                        <a:pt x="404412" y="456259"/>
                      </a:cubicBezTo>
                      <a:cubicBezTo>
                        <a:pt x="409909" y="452929"/>
                        <a:pt x="414212" y="447933"/>
                        <a:pt x="417558" y="441986"/>
                      </a:cubicBezTo>
                      <a:lnTo>
                        <a:pt x="417558" y="441986"/>
                      </a:lnTo>
                      <a:cubicBezTo>
                        <a:pt x="417558" y="441986"/>
                        <a:pt x="532524" y="294023"/>
                        <a:pt x="532524" y="294023"/>
                      </a:cubicBezTo>
                      <a:cubicBezTo>
                        <a:pt x="533002" y="293310"/>
                        <a:pt x="533480" y="292596"/>
                        <a:pt x="533719" y="291882"/>
                      </a:cubicBezTo>
                      <a:lnTo>
                        <a:pt x="533719" y="291882"/>
                      </a:lnTo>
                      <a:cubicBezTo>
                        <a:pt x="533719" y="291882"/>
                        <a:pt x="533719" y="291882"/>
                        <a:pt x="533719" y="291882"/>
                      </a:cubicBezTo>
                      <a:lnTo>
                        <a:pt x="536348" y="286173"/>
                      </a:lnTo>
                      <a:lnTo>
                        <a:pt x="536348" y="286173"/>
                      </a:lnTo>
                      <a:cubicBezTo>
                        <a:pt x="538738" y="281178"/>
                        <a:pt x="539694" y="275944"/>
                        <a:pt x="539694" y="270711"/>
                      </a:cubicBezTo>
                      <a:cubicBezTo>
                        <a:pt x="539694" y="270711"/>
                        <a:pt x="539694" y="270473"/>
                        <a:pt x="539694" y="270235"/>
                      </a:cubicBezTo>
                      <a:cubicBezTo>
                        <a:pt x="540650" y="270235"/>
                        <a:pt x="541845" y="270235"/>
                        <a:pt x="542801" y="269759"/>
                      </a:cubicBezTo>
                      <a:cubicBezTo>
                        <a:pt x="545908" y="268570"/>
                        <a:pt x="549016" y="266905"/>
                        <a:pt x="551884" y="264764"/>
                      </a:cubicBezTo>
                      <a:lnTo>
                        <a:pt x="551884" y="264764"/>
                      </a:lnTo>
                      <a:lnTo>
                        <a:pt x="561445" y="257151"/>
                      </a:lnTo>
                      <a:cubicBezTo>
                        <a:pt x="563596" y="258341"/>
                        <a:pt x="565268" y="260244"/>
                        <a:pt x="567420" y="261195"/>
                      </a:cubicBezTo>
                      <a:cubicBezTo>
                        <a:pt x="572678" y="263336"/>
                        <a:pt x="578414" y="264526"/>
                        <a:pt x="584390" y="264526"/>
                      </a:cubicBezTo>
                      <a:cubicBezTo>
                        <a:pt x="591799" y="264526"/>
                        <a:pt x="599448" y="262623"/>
                        <a:pt x="606140" y="258579"/>
                      </a:cubicBezTo>
                      <a:lnTo>
                        <a:pt x="606140" y="258579"/>
                      </a:lnTo>
                      <a:lnTo>
                        <a:pt x="634105" y="242403"/>
                      </a:lnTo>
                      <a:cubicBezTo>
                        <a:pt x="641036" y="238359"/>
                        <a:pt x="646534" y="232649"/>
                        <a:pt x="650357" y="225989"/>
                      </a:cubicBezTo>
                      <a:cubicBezTo>
                        <a:pt x="653943" y="219328"/>
                        <a:pt x="656094" y="211954"/>
                        <a:pt x="656094" y="204579"/>
                      </a:cubicBezTo>
                      <a:cubicBezTo>
                        <a:pt x="656094" y="197205"/>
                        <a:pt x="654182" y="189593"/>
                        <a:pt x="650357" y="182932"/>
                      </a:cubicBezTo>
                      <a:lnTo>
                        <a:pt x="611159" y="115135"/>
                      </a:lnTo>
                      <a:cubicBezTo>
                        <a:pt x="608052" y="109902"/>
                        <a:pt x="601360" y="107999"/>
                        <a:pt x="596101" y="111091"/>
                      </a:cubicBezTo>
                      <a:cubicBezTo>
                        <a:pt x="590843" y="114184"/>
                        <a:pt x="589170" y="120844"/>
                        <a:pt x="592038" y="126078"/>
                      </a:cubicBezTo>
                      <a:lnTo>
                        <a:pt x="631237" y="193874"/>
                      </a:lnTo>
                      <a:cubicBezTo>
                        <a:pt x="633149" y="197205"/>
                        <a:pt x="634105" y="201011"/>
                        <a:pt x="634105" y="204579"/>
                      </a:cubicBezTo>
                      <a:cubicBezTo>
                        <a:pt x="634105" y="208147"/>
                        <a:pt x="633149" y="212191"/>
                        <a:pt x="631237" y="215522"/>
                      </a:cubicBezTo>
                      <a:cubicBezTo>
                        <a:pt x="629324" y="218852"/>
                        <a:pt x="626695" y="221707"/>
                        <a:pt x="623110" y="223610"/>
                      </a:cubicBezTo>
                      <a:lnTo>
                        <a:pt x="595145" y="239786"/>
                      </a:lnTo>
                      <a:cubicBezTo>
                        <a:pt x="591799" y="241689"/>
                        <a:pt x="587975" y="242641"/>
                        <a:pt x="584390" y="242641"/>
                      </a:cubicBezTo>
                      <a:cubicBezTo>
                        <a:pt x="581522" y="242641"/>
                        <a:pt x="578653" y="242165"/>
                        <a:pt x="575785" y="240975"/>
                      </a:cubicBezTo>
                      <a:cubicBezTo>
                        <a:pt x="573156" y="239786"/>
                        <a:pt x="570527" y="238121"/>
                        <a:pt x="568615" y="236218"/>
                      </a:cubicBezTo>
                      <a:lnTo>
                        <a:pt x="568615" y="236218"/>
                      </a:lnTo>
                      <a:cubicBezTo>
                        <a:pt x="567420" y="235028"/>
                        <a:pt x="566225" y="233601"/>
                        <a:pt x="565268" y="231936"/>
                      </a:cubicBezTo>
                      <a:lnTo>
                        <a:pt x="565268" y="231936"/>
                      </a:lnTo>
                      <a:lnTo>
                        <a:pt x="473487" y="73744"/>
                      </a:lnTo>
                      <a:lnTo>
                        <a:pt x="473487" y="73744"/>
                      </a:lnTo>
                      <a:lnTo>
                        <a:pt x="471575" y="70413"/>
                      </a:lnTo>
                      <a:lnTo>
                        <a:pt x="471575" y="70413"/>
                      </a:lnTo>
                      <a:cubicBezTo>
                        <a:pt x="469663" y="67083"/>
                        <a:pt x="468707" y="63277"/>
                        <a:pt x="468707" y="59709"/>
                      </a:cubicBezTo>
                      <a:cubicBezTo>
                        <a:pt x="468707" y="56140"/>
                        <a:pt x="469663" y="52096"/>
                        <a:pt x="471575" y="49004"/>
                      </a:cubicBezTo>
                      <a:cubicBezTo>
                        <a:pt x="473487" y="45674"/>
                        <a:pt x="476116" y="42819"/>
                        <a:pt x="479701" y="40916"/>
                      </a:cubicBezTo>
                      <a:lnTo>
                        <a:pt x="479701" y="40916"/>
                      </a:lnTo>
                      <a:cubicBezTo>
                        <a:pt x="479701" y="40916"/>
                        <a:pt x="507666" y="24740"/>
                        <a:pt x="507666" y="24740"/>
                      </a:cubicBezTo>
                      <a:cubicBezTo>
                        <a:pt x="511012" y="22837"/>
                        <a:pt x="514836" y="21885"/>
                        <a:pt x="518422" y="21885"/>
                      </a:cubicBezTo>
                      <a:cubicBezTo>
                        <a:pt x="522007" y="21885"/>
                        <a:pt x="526070" y="22837"/>
                        <a:pt x="529416" y="24740"/>
                      </a:cubicBezTo>
                      <a:cubicBezTo>
                        <a:pt x="532763" y="26643"/>
                        <a:pt x="535631" y="29260"/>
                        <a:pt x="537543" y="32828"/>
                      </a:cubicBezTo>
                      <a:lnTo>
                        <a:pt x="549733" y="53762"/>
                      </a:lnTo>
                      <a:cubicBezTo>
                        <a:pt x="552840" y="58995"/>
                        <a:pt x="559532" y="60660"/>
                        <a:pt x="564791" y="57806"/>
                      </a:cubicBezTo>
                      <a:cubicBezTo>
                        <a:pt x="570049" y="54713"/>
                        <a:pt x="571722" y="48052"/>
                        <a:pt x="568854" y="42819"/>
                      </a:cubicBezTo>
                      <a:lnTo>
                        <a:pt x="556664" y="21885"/>
                      </a:lnTo>
                      <a:cubicBezTo>
                        <a:pt x="552601" y="14987"/>
                        <a:pt x="546865" y="9515"/>
                        <a:pt x="540172" y="5709"/>
                      </a:cubicBezTo>
                      <a:cubicBezTo>
                        <a:pt x="533480" y="2141"/>
                        <a:pt x="526070" y="0"/>
                        <a:pt x="518422" y="0"/>
                      </a:cubicBezTo>
                      <a:cubicBezTo>
                        <a:pt x="511012" y="0"/>
                        <a:pt x="503364" y="1903"/>
                        <a:pt x="496671" y="5709"/>
                      </a:cubicBezTo>
                      <a:lnTo>
                        <a:pt x="468707" y="21885"/>
                      </a:lnTo>
                      <a:lnTo>
                        <a:pt x="468707" y="21885"/>
                      </a:lnTo>
                      <a:cubicBezTo>
                        <a:pt x="461775" y="25929"/>
                        <a:pt x="456278" y="31638"/>
                        <a:pt x="452454" y="38061"/>
                      </a:cubicBezTo>
                      <a:cubicBezTo>
                        <a:pt x="448869" y="44722"/>
                        <a:pt x="446718" y="52096"/>
                        <a:pt x="446718" y="59709"/>
                      </a:cubicBezTo>
                      <a:cubicBezTo>
                        <a:pt x="446718" y="62087"/>
                        <a:pt x="447195" y="64704"/>
                        <a:pt x="447674" y="67321"/>
                      </a:cubicBezTo>
                      <a:lnTo>
                        <a:pt x="401305" y="74695"/>
                      </a:lnTo>
                      <a:lnTo>
                        <a:pt x="401305" y="74695"/>
                      </a:lnTo>
                      <a:lnTo>
                        <a:pt x="315499" y="88017"/>
                      </a:lnTo>
                      <a:cubicBezTo>
                        <a:pt x="293271" y="91347"/>
                        <a:pt x="271998" y="99197"/>
                        <a:pt x="252877" y="110853"/>
                      </a:cubicBezTo>
                      <a:lnTo>
                        <a:pt x="232083" y="123461"/>
                      </a:lnTo>
                      <a:cubicBezTo>
                        <a:pt x="228498" y="123461"/>
                        <a:pt x="222283" y="122748"/>
                        <a:pt x="214874" y="122510"/>
                      </a:cubicBezTo>
                      <a:cubicBezTo>
                        <a:pt x="209137" y="122272"/>
                        <a:pt x="202684" y="121796"/>
                        <a:pt x="196230" y="121796"/>
                      </a:cubicBezTo>
                      <a:cubicBezTo>
                        <a:pt x="190255" y="121796"/>
                        <a:pt x="184280" y="121558"/>
                        <a:pt x="179022" y="121558"/>
                      </a:cubicBezTo>
                      <a:cubicBezTo>
                        <a:pt x="178066" y="119655"/>
                        <a:pt x="177348" y="117514"/>
                        <a:pt x="176153" y="115611"/>
                      </a:cubicBezTo>
                      <a:cubicBezTo>
                        <a:pt x="171373" y="108475"/>
                        <a:pt x="164203" y="102528"/>
                        <a:pt x="155359" y="99435"/>
                      </a:cubicBezTo>
                      <a:lnTo>
                        <a:pt x="155359" y="99435"/>
                      </a:lnTo>
                      <a:lnTo>
                        <a:pt x="125004" y="88017"/>
                      </a:lnTo>
                      <a:lnTo>
                        <a:pt x="125004" y="88017"/>
                      </a:lnTo>
                      <a:cubicBezTo>
                        <a:pt x="119985" y="86114"/>
                        <a:pt x="114727" y="85162"/>
                        <a:pt x="109707" y="85162"/>
                      </a:cubicBezTo>
                      <a:cubicBezTo>
                        <a:pt x="100864" y="85162"/>
                        <a:pt x="92259" y="87779"/>
                        <a:pt x="85089" y="92774"/>
                      </a:cubicBezTo>
                      <a:cubicBezTo>
                        <a:pt x="77919" y="97532"/>
                        <a:pt x="71943" y="104668"/>
                        <a:pt x="68836" y="113470"/>
                      </a:cubicBezTo>
                      <a:lnTo>
                        <a:pt x="2868" y="287838"/>
                      </a:lnTo>
                      <a:lnTo>
                        <a:pt x="2868" y="287838"/>
                      </a:lnTo>
                      <a:cubicBezTo>
                        <a:pt x="956" y="292834"/>
                        <a:pt x="0" y="298067"/>
                        <a:pt x="0" y="303063"/>
                      </a:cubicBezTo>
                      <a:lnTo>
                        <a:pt x="0" y="303063"/>
                      </a:lnTo>
                      <a:close/>
                    </a:path>
                  </a:pathLst>
                </a:custGeom>
                <a:solidFill>
                  <a:srgbClr val="FFFFFF"/>
                </a:solidFill>
                <a:ln w="0" cap="flat">
                  <a:noFill/>
                  <a:prstDash val="solid"/>
                  <a:miter/>
                </a:ln>
              </p:spPr>
              <p:txBody>
                <a:bodyPr rtlCol="0" anchor="ctr"/>
                <a:lstStyle/>
                <a:p>
                  <a:endParaRPr lang="en-US"/>
                </a:p>
              </p:txBody>
            </p:sp>
            <p:sp>
              <p:nvSpPr>
                <p:cNvPr id="24" name="Freeform 24">
                  <a:extLst>
                    <a:ext uri="{FF2B5EF4-FFF2-40B4-BE49-F238E27FC236}">
                      <a16:creationId xmlns:a16="http://schemas.microsoft.com/office/drawing/2014/main" id="{7452B4FF-A9E7-499B-9AC2-36808AE3CC20}"/>
                    </a:ext>
                  </a:extLst>
                </p:cNvPr>
                <p:cNvSpPr/>
                <p:nvPr/>
              </p:nvSpPr>
              <p:spPr>
                <a:xfrm>
                  <a:off x="4372112" y="5532694"/>
                  <a:ext cx="23901" cy="23788"/>
                </a:xfrm>
                <a:custGeom>
                  <a:avLst/>
                  <a:gdLst>
                    <a:gd name="connsiteX0" fmla="*/ 0 w 23901"/>
                    <a:gd name="connsiteY0" fmla="*/ 0 h 23788"/>
                    <a:gd name="connsiteX1" fmla="*/ 0 w 23901"/>
                    <a:gd name="connsiteY1" fmla="*/ 0 h 23788"/>
                    <a:gd name="connsiteX2" fmla="*/ 0 w 23901"/>
                    <a:gd name="connsiteY2" fmla="*/ 0 h 23788"/>
                    <a:gd name="connsiteX3" fmla="*/ 0 w 23901"/>
                    <a:gd name="connsiteY3" fmla="*/ 0 h 23788"/>
                    <a:gd name="connsiteX4" fmla="*/ 0 w 23901"/>
                    <a:gd name="connsiteY4" fmla="*/ 0 h 2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1" h="23788">
                      <a:moveTo>
                        <a:pt x="0" y="0"/>
                      </a:moveTo>
                      <a:lnTo>
                        <a:pt x="0" y="0"/>
                      </a:lnTo>
                      <a:lnTo>
                        <a:pt x="0" y="0"/>
                      </a:lnTo>
                      <a:lnTo>
                        <a:pt x="0" y="0"/>
                      </a:lnTo>
                      <a:lnTo>
                        <a:pt x="0" y="0"/>
                      </a:lnTo>
                      <a:close/>
                    </a:path>
                  </a:pathLst>
                </a:custGeom>
                <a:solidFill>
                  <a:srgbClr val="FFFFFF"/>
                </a:solidFill>
                <a:ln w="0" cap="flat">
                  <a:noFill/>
                  <a:prstDash val="solid"/>
                  <a:miter/>
                </a:ln>
              </p:spPr>
              <p:txBody>
                <a:bodyPr rtlCol="0" anchor="ctr"/>
                <a:lstStyle/>
                <a:p>
                  <a:endParaRPr lang="en-US"/>
                </a:p>
              </p:txBody>
            </p:sp>
          </p:grpSp>
        </p:grpSp>
        <p:grpSp>
          <p:nvGrpSpPr>
            <p:cNvPr id="14" name="Group 13">
              <a:extLst>
                <a:ext uri="{FF2B5EF4-FFF2-40B4-BE49-F238E27FC236}">
                  <a16:creationId xmlns:a16="http://schemas.microsoft.com/office/drawing/2014/main" id="{12D12041-9E49-4964-9A2E-F8FA141A7D6E}"/>
                </a:ext>
              </a:extLst>
            </p:cNvPr>
            <p:cNvGrpSpPr/>
            <p:nvPr/>
          </p:nvGrpSpPr>
          <p:grpSpPr>
            <a:xfrm>
              <a:off x="8912604" y="4476047"/>
              <a:ext cx="709343" cy="705986"/>
              <a:chOff x="3056339" y="4951547"/>
              <a:chExt cx="929765" cy="925364"/>
            </a:xfrm>
          </p:grpSpPr>
          <p:grpSp>
            <p:nvGrpSpPr>
              <p:cNvPr id="15" name="Graphic 39">
                <a:extLst>
                  <a:ext uri="{FF2B5EF4-FFF2-40B4-BE49-F238E27FC236}">
                    <a16:creationId xmlns:a16="http://schemas.microsoft.com/office/drawing/2014/main" id="{C6B1A577-8CBA-4F24-8CB8-BD5A4B235FDD}"/>
                  </a:ext>
                </a:extLst>
              </p:cNvPr>
              <p:cNvGrpSpPr/>
              <p:nvPr/>
            </p:nvGrpSpPr>
            <p:grpSpPr>
              <a:xfrm>
                <a:off x="3056339" y="4951547"/>
                <a:ext cx="929765" cy="925364"/>
                <a:chOff x="3056339" y="4951547"/>
                <a:chExt cx="929765" cy="925364"/>
              </a:xfrm>
            </p:grpSpPr>
            <p:sp>
              <p:nvSpPr>
                <p:cNvPr id="17" name="Freeform 17">
                  <a:extLst>
                    <a:ext uri="{FF2B5EF4-FFF2-40B4-BE49-F238E27FC236}">
                      <a16:creationId xmlns:a16="http://schemas.microsoft.com/office/drawing/2014/main" id="{A47EF848-8293-4245-ABAC-3756850FCF37}"/>
                    </a:ext>
                  </a:extLst>
                </p:cNvPr>
                <p:cNvSpPr/>
                <p:nvPr/>
              </p:nvSpPr>
              <p:spPr>
                <a:xfrm>
                  <a:off x="3068289" y="4963441"/>
                  <a:ext cx="905863" cy="901575"/>
                </a:xfrm>
                <a:custGeom>
                  <a:avLst/>
                  <a:gdLst>
                    <a:gd name="connsiteX0" fmla="*/ 452932 w 905863"/>
                    <a:gd name="connsiteY0" fmla="*/ 901576 h 901575"/>
                    <a:gd name="connsiteX1" fmla="*/ 0 w 905863"/>
                    <a:gd name="connsiteY1" fmla="*/ 450788 h 901575"/>
                    <a:gd name="connsiteX2" fmla="*/ 452932 w 905863"/>
                    <a:gd name="connsiteY2" fmla="*/ 0 h 901575"/>
                    <a:gd name="connsiteX3" fmla="*/ 905864 w 905863"/>
                    <a:gd name="connsiteY3" fmla="*/ 450788 h 901575"/>
                    <a:gd name="connsiteX4" fmla="*/ 452932 w 905863"/>
                    <a:gd name="connsiteY4" fmla="*/ 901576 h 90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863" h="901575">
                      <a:moveTo>
                        <a:pt x="452932" y="901576"/>
                      </a:moveTo>
                      <a:cubicBezTo>
                        <a:pt x="203162" y="901576"/>
                        <a:pt x="0" y="699376"/>
                        <a:pt x="0" y="450788"/>
                      </a:cubicBezTo>
                      <a:cubicBezTo>
                        <a:pt x="0" y="202200"/>
                        <a:pt x="203162" y="0"/>
                        <a:pt x="452932" y="0"/>
                      </a:cubicBezTo>
                      <a:cubicBezTo>
                        <a:pt x="702702" y="0"/>
                        <a:pt x="905864" y="202200"/>
                        <a:pt x="905864" y="450788"/>
                      </a:cubicBezTo>
                      <a:cubicBezTo>
                        <a:pt x="905864" y="699376"/>
                        <a:pt x="702702" y="901576"/>
                        <a:pt x="452932" y="901576"/>
                      </a:cubicBezTo>
                      <a:close/>
                    </a:path>
                  </a:pathLst>
                </a:custGeom>
                <a:solidFill>
                  <a:srgbClr val="669C46"/>
                </a:solidFill>
                <a:ln w="0"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980C7D39-E307-4F5D-8807-16DE0E91D834}"/>
                    </a:ext>
                  </a:extLst>
                </p:cNvPr>
                <p:cNvSpPr/>
                <p:nvPr/>
              </p:nvSpPr>
              <p:spPr>
                <a:xfrm>
                  <a:off x="3056339" y="4951547"/>
                  <a:ext cx="929765" cy="925364"/>
                </a:xfrm>
                <a:custGeom>
                  <a:avLst/>
                  <a:gdLst>
                    <a:gd name="connsiteX0" fmla="*/ 464883 w 929765"/>
                    <a:gd name="connsiteY0" fmla="*/ 23788 h 925364"/>
                    <a:gd name="connsiteX1" fmla="*/ 905864 w 929765"/>
                    <a:gd name="connsiteY1" fmla="*/ 462682 h 925364"/>
                    <a:gd name="connsiteX2" fmla="*/ 464883 w 929765"/>
                    <a:gd name="connsiteY2" fmla="*/ 901576 h 925364"/>
                    <a:gd name="connsiteX3" fmla="*/ 23901 w 929765"/>
                    <a:gd name="connsiteY3" fmla="*/ 462682 h 925364"/>
                    <a:gd name="connsiteX4" fmla="*/ 464883 w 929765"/>
                    <a:gd name="connsiteY4" fmla="*/ 23788 h 925364"/>
                    <a:gd name="connsiteX5" fmla="*/ 464883 w 929765"/>
                    <a:gd name="connsiteY5" fmla="*/ 0 h 925364"/>
                    <a:gd name="connsiteX6" fmla="*/ 0 w 929765"/>
                    <a:gd name="connsiteY6" fmla="*/ 462682 h 925364"/>
                    <a:gd name="connsiteX7" fmla="*/ 464883 w 929765"/>
                    <a:gd name="connsiteY7" fmla="*/ 925364 h 925364"/>
                    <a:gd name="connsiteX8" fmla="*/ 929765 w 929765"/>
                    <a:gd name="connsiteY8" fmla="*/ 462682 h 925364"/>
                    <a:gd name="connsiteX9" fmla="*/ 464883 w 929765"/>
                    <a:gd name="connsiteY9" fmla="*/ 0 h 925364"/>
                    <a:gd name="connsiteX10" fmla="*/ 464883 w 929765"/>
                    <a:gd name="connsiteY10" fmla="*/ 0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765" h="925364">
                      <a:moveTo>
                        <a:pt x="464883" y="23788"/>
                      </a:moveTo>
                      <a:cubicBezTo>
                        <a:pt x="708438" y="23788"/>
                        <a:pt x="905864" y="220280"/>
                        <a:pt x="905864" y="462682"/>
                      </a:cubicBezTo>
                      <a:cubicBezTo>
                        <a:pt x="905864" y="705085"/>
                        <a:pt x="708438" y="901576"/>
                        <a:pt x="464883" y="901576"/>
                      </a:cubicBezTo>
                      <a:cubicBezTo>
                        <a:pt x="221327" y="901576"/>
                        <a:pt x="23901" y="705085"/>
                        <a:pt x="23901" y="462682"/>
                      </a:cubicBezTo>
                      <a:cubicBezTo>
                        <a:pt x="23901" y="220280"/>
                        <a:pt x="221327" y="23788"/>
                        <a:pt x="464883" y="23788"/>
                      </a:cubicBezTo>
                      <a:moveTo>
                        <a:pt x="464883" y="0"/>
                      </a:moveTo>
                      <a:cubicBezTo>
                        <a:pt x="208659" y="0"/>
                        <a:pt x="0" y="207434"/>
                        <a:pt x="0" y="462682"/>
                      </a:cubicBezTo>
                      <a:cubicBezTo>
                        <a:pt x="0" y="717930"/>
                        <a:pt x="208420" y="925364"/>
                        <a:pt x="464883" y="925364"/>
                      </a:cubicBezTo>
                      <a:cubicBezTo>
                        <a:pt x="721345" y="925364"/>
                        <a:pt x="929765" y="717930"/>
                        <a:pt x="929765" y="462682"/>
                      </a:cubicBezTo>
                      <a:cubicBezTo>
                        <a:pt x="929765" y="207434"/>
                        <a:pt x="721106" y="0"/>
                        <a:pt x="464883" y="0"/>
                      </a:cubicBezTo>
                      <a:lnTo>
                        <a:pt x="464883" y="0"/>
                      </a:lnTo>
                      <a:close/>
                    </a:path>
                  </a:pathLst>
                </a:custGeom>
                <a:solidFill>
                  <a:srgbClr val="FFFFFF"/>
                </a:solidFill>
                <a:ln w="0" cap="flat">
                  <a:noFill/>
                  <a:prstDash val="solid"/>
                  <a:miter/>
                </a:ln>
              </p:spPr>
              <p:txBody>
                <a:bodyPr rtlCol="0" anchor="ctr"/>
                <a:lstStyle/>
                <a:p>
                  <a:endParaRPr lang="en-US"/>
                </a:p>
              </p:txBody>
            </p:sp>
          </p:grpSp>
          <p:pic>
            <p:nvPicPr>
              <p:cNvPr id="16" name="Picture 15">
                <a:extLst>
                  <a:ext uri="{FF2B5EF4-FFF2-40B4-BE49-F238E27FC236}">
                    <a16:creationId xmlns:a16="http://schemas.microsoft.com/office/drawing/2014/main" id="{9746CBD2-7EAC-4F03-BBC4-A7DCDC6545CA}"/>
                  </a:ext>
                </a:extLst>
              </p:cNvPr>
              <p:cNvPicPr>
                <a:picLocks noChangeAspect="1"/>
              </p:cNvPicPr>
              <p:nvPr/>
            </p:nvPicPr>
            <p:blipFill>
              <a:blip r:embed="rId6"/>
              <a:stretch>
                <a:fillRect/>
              </a:stretch>
            </p:blipFill>
            <p:spPr>
              <a:xfrm>
                <a:off x="3206511" y="5171423"/>
                <a:ext cx="644771" cy="508287"/>
              </a:xfrm>
              <a:prstGeom prst="rect">
                <a:avLst/>
              </a:prstGeom>
            </p:spPr>
          </p:pic>
        </p:grpSp>
      </p:grpSp>
    </p:spTree>
    <p:extLst>
      <p:ext uri="{BB962C8B-B14F-4D97-AF65-F5344CB8AC3E}">
        <p14:creationId xmlns:p14="http://schemas.microsoft.com/office/powerpoint/2010/main" val="305286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DD7E-FA1C-374D-E9AC-0FDBC1722D85}"/>
              </a:ext>
            </a:extLst>
          </p:cNvPr>
          <p:cNvSpPr>
            <a:spLocks noGrp="1"/>
          </p:cNvSpPr>
          <p:nvPr>
            <p:ph type="title"/>
          </p:nvPr>
        </p:nvSpPr>
        <p:spPr/>
        <p:txBody>
          <a:bodyPr/>
          <a:lstStyle/>
          <a:p>
            <a:r>
              <a:rPr lang="en-US"/>
              <a:t>Oregon Health Plan (OHP / Medicaid) </a:t>
            </a:r>
          </a:p>
        </p:txBody>
      </p:sp>
      <p:sp>
        <p:nvSpPr>
          <p:cNvPr id="3" name="Text Placeholder 2">
            <a:extLst>
              <a:ext uri="{FF2B5EF4-FFF2-40B4-BE49-F238E27FC236}">
                <a16:creationId xmlns:a16="http://schemas.microsoft.com/office/drawing/2014/main" id="{BA1C006D-751C-0F4C-8623-FB7EDF5DB7EC}"/>
              </a:ext>
            </a:extLst>
          </p:cNvPr>
          <p:cNvSpPr>
            <a:spLocks noGrp="1"/>
          </p:cNvSpPr>
          <p:nvPr>
            <p:ph type="body" sz="half" idx="2"/>
          </p:nvPr>
        </p:nvSpPr>
        <p:spPr>
          <a:xfrm>
            <a:off x="634999" y="1370234"/>
            <a:ext cx="10594975" cy="4967191"/>
          </a:xfrm>
        </p:spPr>
        <p:txBody>
          <a:bodyPr>
            <a:normAutofit/>
          </a:bodyPr>
          <a:lstStyle/>
          <a:p>
            <a:pPr marL="342900" indent="-342900">
              <a:buFont typeface="Arial" panose="020B0604020202020204" pitchFamily="34" charset="0"/>
              <a:buChar char="•"/>
            </a:pPr>
            <a:endParaRPr lang="en-US" sz="2800"/>
          </a:p>
          <a:p>
            <a:pPr marL="800100" lvl="1"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5" name="Slide Number Placeholder 4">
            <a:extLst>
              <a:ext uri="{FF2B5EF4-FFF2-40B4-BE49-F238E27FC236}">
                <a16:creationId xmlns:a16="http://schemas.microsoft.com/office/drawing/2014/main" id="{D63778A5-5526-CF05-3FE6-548B90DAC68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39581-759F-43B7-B47D-47F906F0E294}"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7BF8FA21-4D5A-412A-A287-28BEE645FDB7}"/>
              </a:ext>
            </a:extLst>
          </p:cNvPr>
          <p:cNvSpPr txBox="1"/>
          <p:nvPr/>
        </p:nvSpPr>
        <p:spPr>
          <a:xfrm>
            <a:off x="4441236" y="1616481"/>
            <a:ext cx="7201197" cy="4847481"/>
          </a:xfrm>
          <a:prstGeom prst="rect">
            <a:avLst/>
          </a:prstGeom>
          <a:noFill/>
        </p:spPr>
        <p:txBody>
          <a:bodyPr wrap="square">
            <a:spAutoFit/>
          </a:bodyPr>
          <a:lstStyle/>
          <a:p>
            <a:r>
              <a:rPr lang="en-US" sz="2200" b="1" dirty="0"/>
              <a:t>Where to Learn More, Stay Informed, &amp; Engage to Impact Health Policy:</a:t>
            </a:r>
          </a:p>
          <a:p>
            <a:endParaRPr lang="en-US" sz="900" b="1" dirty="0"/>
          </a:p>
          <a:p>
            <a:pPr marL="285750" indent="-285750">
              <a:buFont typeface="Arial" panose="020B0604020202020204" pitchFamily="34" charset="0"/>
              <a:buChar char="•"/>
            </a:pPr>
            <a:r>
              <a:rPr lang="en-US" sz="2000" dirty="0"/>
              <a:t>Subscribe to </a:t>
            </a:r>
            <a:r>
              <a:rPr lang="en-US" sz="2000" dirty="0">
                <a:hlinkClick r:id="rId3"/>
              </a:rPr>
              <a:t>Oregon Health News</a:t>
            </a:r>
            <a:r>
              <a:rPr lang="en-US" sz="2000" dirty="0"/>
              <a:t> (general audience) </a:t>
            </a:r>
          </a:p>
          <a:p>
            <a:endParaRPr lang="en-US" sz="900" dirty="0"/>
          </a:p>
          <a:p>
            <a:pPr marL="285750" indent="-285750">
              <a:buFont typeface="Arial" panose="020B0604020202020204" pitchFamily="34" charset="0"/>
              <a:buChar char="•"/>
            </a:pPr>
            <a:r>
              <a:rPr lang="en-US" sz="2000" dirty="0"/>
              <a:t>Subscribe to </a:t>
            </a:r>
            <a:r>
              <a:rPr lang="en-US" sz="2000" dirty="0">
                <a:hlinkClick r:id="rId4"/>
              </a:rPr>
              <a:t>Provider Matters </a:t>
            </a:r>
            <a:r>
              <a:rPr lang="en-US" sz="2000" dirty="0"/>
              <a:t>(provider-focused newsletter)</a:t>
            </a:r>
          </a:p>
          <a:p>
            <a:endParaRPr lang="en-US" sz="900" dirty="0"/>
          </a:p>
          <a:p>
            <a:pPr marL="285750" indent="-285750">
              <a:buFont typeface="Arial" panose="020B0604020202020204" pitchFamily="34" charset="0"/>
              <a:buChar char="•"/>
            </a:pPr>
            <a:r>
              <a:rPr lang="en-US" sz="2000" dirty="0"/>
              <a:t>OHA’s </a:t>
            </a:r>
            <a:r>
              <a:rPr lang="en-US" sz="2000" dirty="0">
                <a:hlinkClick r:id="rId5"/>
              </a:rPr>
              <a:t>web page</a:t>
            </a:r>
            <a:r>
              <a:rPr lang="en-US" sz="2000" dirty="0"/>
              <a:t> to monitor federal changes</a:t>
            </a:r>
          </a:p>
          <a:p>
            <a:pPr marL="285750" indent="-285750">
              <a:buFont typeface="Arial" panose="020B0604020202020204" pitchFamily="34" charset="0"/>
              <a:buChar char="•"/>
            </a:pPr>
            <a:r>
              <a:rPr kumimoji="0" lang="en-US" sz="2000" b="0" i="0" u="none" strike="noStrike" kern="1200" cap="none" spc="0" normalizeH="0" baseline="0" noProof="0" dirty="0">
                <a:ln>
                  <a:noFill/>
                </a:ln>
                <a:solidFill>
                  <a:srgbClr val="0070C0"/>
                </a:solidFill>
                <a:effectLst/>
                <a:uLnTx/>
                <a:uFillTx/>
                <a:latin typeface="Arial"/>
                <a:ea typeface="+mn-ea"/>
                <a:cs typeface="+mn-cs"/>
                <a:hlinkClick r:id="rId6">
                  <a:extLst>
                    <a:ext uri="{A12FA001-AC4F-418D-AE19-62706E023703}">
                      <ahyp:hlinkClr xmlns:ahyp="http://schemas.microsoft.com/office/drawing/2018/hyperlinkcolor" val="tx"/>
                    </a:ext>
                  </a:extLst>
                </a:hlinkClick>
              </a:rPr>
              <a:t>OHP Clinical Connections web page</a:t>
            </a:r>
            <a:r>
              <a:rPr kumimoji="0" lang="en-US" sz="2000" b="0" i="0" u="none" strike="noStrike" kern="1200" cap="none" spc="0" normalizeH="0" baseline="0" noProof="0" dirty="0">
                <a:ln>
                  <a:noFill/>
                </a:ln>
                <a:effectLst/>
                <a:uLnTx/>
                <a:uFillTx/>
                <a:latin typeface="Arial"/>
                <a:ea typeface="+mn-ea"/>
                <a:cs typeface="+mn-cs"/>
              </a:rPr>
              <a:t> – for clinicians</a:t>
            </a:r>
            <a:endParaRPr lang="en-US" sz="900" dirty="0"/>
          </a:p>
          <a:p>
            <a:pPr marL="285750" indent="-285750">
              <a:buFont typeface="Arial" panose="020B0604020202020204" pitchFamily="34" charset="0"/>
              <a:buChar char="•"/>
            </a:pPr>
            <a:r>
              <a:rPr lang="en-US" sz="2000" dirty="0"/>
              <a:t>OHA’s social media channels:</a:t>
            </a:r>
          </a:p>
          <a:p>
            <a:pPr marL="742950" lvl="1" indent="-285750">
              <a:buFont typeface="Arial" panose="020B0604020202020204" pitchFamily="34" charset="0"/>
              <a:buChar char="•"/>
            </a:pPr>
            <a:r>
              <a:rPr lang="en-US" sz="2000" dirty="0">
                <a:hlinkClick r:id="rId7"/>
              </a:rPr>
              <a:t>LinkedIn</a:t>
            </a:r>
            <a:endParaRPr lang="en-US" sz="2000" dirty="0"/>
          </a:p>
          <a:p>
            <a:pPr marL="742950" lvl="1" indent="-285750">
              <a:buFont typeface="Arial" panose="020B0604020202020204" pitchFamily="34" charset="0"/>
              <a:buChar char="•"/>
            </a:pPr>
            <a:r>
              <a:rPr lang="en-US" sz="2000" dirty="0">
                <a:hlinkClick r:id="rId8"/>
              </a:rPr>
              <a:t>Facebook</a:t>
            </a:r>
            <a:endParaRPr lang="en-US" sz="2000" dirty="0">
              <a:hlinkClick r:id="rId7"/>
            </a:endParaRPr>
          </a:p>
          <a:p>
            <a:pPr marL="742950" lvl="1" indent="-285750">
              <a:buFont typeface="Arial" panose="020B0604020202020204" pitchFamily="34" charset="0"/>
              <a:buChar char="•"/>
            </a:pPr>
            <a:r>
              <a:rPr lang="en-US" sz="2000" dirty="0">
                <a:hlinkClick r:id="rId9"/>
              </a:rPr>
              <a:t>Facebook </a:t>
            </a:r>
            <a:r>
              <a:rPr lang="en-US" sz="2000" dirty="0" err="1">
                <a:hlinkClick r:id="rId9"/>
              </a:rPr>
              <a:t>en</a:t>
            </a:r>
            <a:r>
              <a:rPr lang="en-US" sz="2000" dirty="0">
                <a:hlinkClick r:id="rId9"/>
              </a:rPr>
              <a:t> </a:t>
            </a:r>
            <a:r>
              <a:rPr lang="en-US" sz="2000" dirty="0" err="1">
                <a:hlinkClick r:id="rId9"/>
              </a:rPr>
              <a:t>Español</a:t>
            </a:r>
            <a:r>
              <a:rPr lang="en-US" sz="2000" dirty="0">
                <a:hlinkClick r:id="rId9"/>
              </a:rPr>
              <a:t> </a:t>
            </a:r>
            <a:endParaRPr lang="en-US" sz="2000" dirty="0"/>
          </a:p>
          <a:p>
            <a:pPr marL="742950" lvl="1" indent="-285750">
              <a:buFont typeface="Arial" panose="020B0604020202020204" pitchFamily="34" charset="0"/>
              <a:buChar char="•"/>
            </a:pPr>
            <a:r>
              <a:rPr lang="en-US" sz="2000" dirty="0">
                <a:hlinkClick r:id="rId10"/>
              </a:rPr>
              <a:t>Instagram</a:t>
            </a:r>
            <a:endParaRPr lang="en-US" sz="2000" dirty="0"/>
          </a:p>
          <a:p>
            <a:pPr marL="285750" indent="-285750">
              <a:buFont typeface="Arial" panose="020B0604020202020204" pitchFamily="34" charset="0"/>
              <a:buChar char="•"/>
            </a:pPr>
            <a:r>
              <a:rPr lang="en-US" sz="2000" dirty="0"/>
              <a:t>HERC</a:t>
            </a:r>
          </a:p>
          <a:p>
            <a:pPr marL="285750" indent="-285750">
              <a:buFont typeface="Arial" panose="020B0604020202020204" pitchFamily="34" charset="0"/>
              <a:buChar char="•"/>
            </a:pPr>
            <a:r>
              <a:rPr lang="en-US" sz="2000" dirty="0"/>
              <a:t>RACs</a:t>
            </a:r>
          </a:p>
          <a:p>
            <a:pPr marL="285750" indent="-28575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89C982BE-2944-4C0C-92C2-C92D8E206104}"/>
              </a:ext>
            </a:extLst>
          </p:cNvPr>
          <p:cNvPicPr>
            <a:picLocks noChangeAspect="1"/>
          </p:cNvPicPr>
          <p:nvPr/>
        </p:nvPicPr>
        <p:blipFill>
          <a:blip r:embed="rId11"/>
          <a:stretch>
            <a:fillRect/>
          </a:stretch>
        </p:blipFill>
        <p:spPr>
          <a:xfrm>
            <a:off x="656265" y="1465930"/>
            <a:ext cx="3709258" cy="3247275"/>
          </a:xfrm>
          <a:prstGeom prst="rect">
            <a:avLst/>
          </a:prstGeom>
        </p:spPr>
      </p:pic>
    </p:spTree>
    <p:extLst>
      <p:ext uri="{BB962C8B-B14F-4D97-AF65-F5344CB8AC3E}">
        <p14:creationId xmlns:p14="http://schemas.microsoft.com/office/powerpoint/2010/main" val="428603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743038-43B2-28BF-CD82-2B0743BF73AD}"/>
              </a:ext>
            </a:extLst>
          </p:cNvPr>
          <p:cNvSpPr>
            <a:spLocks noGrp="1"/>
          </p:cNvSpPr>
          <p:nvPr>
            <p:ph type="sldNum" sz="quarter" idx="10"/>
          </p:nvPr>
        </p:nvSpPr>
        <p:spPr/>
        <p:txBody>
          <a:bodyPr anchor="ctr">
            <a:normAutofit/>
          </a:bodyPr>
          <a:lstStyle/>
          <a:p>
            <a:pPr>
              <a:lnSpc>
                <a:spcPct val="90000"/>
              </a:lnSpc>
              <a:spcAft>
                <a:spcPts val="600"/>
              </a:spcAft>
            </a:pPr>
            <a:fld id="{58339581-759F-43B7-B47D-47F906F0E294}" type="slidenum">
              <a:rPr lang="en-US" sz="600" smtClean="0"/>
              <a:pPr>
                <a:lnSpc>
                  <a:spcPct val="90000"/>
                </a:lnSpc>
                <a:spcAft>
                  <a:spcPts val="600"/>
                </a:spcAft>
              </a:pPr>
              <a:t>7</a:t>
            </a:fld>
            <a:endParaRPr lang="en-US" sz="600"/>
          </a:p>
        </p:txBody>
      </p:sp>
      <p:sp>
        <p:nvSpPr>
          <p:cNvPr id="8" name="Rectangle 7">
            <a:extLst>
              <a:ext uri="{FF2B5EF4-FFF2-40B4-BE49-F238E27FC236}">
                <a16:creationId xmlns:a16="http://schemas.microsoft.com/office/drawing/2014/main" id="{D897BDCF-FD2C-4CED-8A19-83EDB218D23D}"/>
              </a:ext>
            </a:extLst>
          </p:cNvPr>
          <p:cNvSpPr/>
          <p:nvPr/>
        </p:nvSpPr>
        <p:spPr>
          <a:xfrm>
            <a:off x="489098" y="191386"/>
            <a:ext cx="11004697" cy="4497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err="1"/>
          </a:p>
        </p:txBody>
      </p:sp>
      <p:grpSp>
        <p:nvGrpSpPr>
          <p:cNvPr id="10" name="Group 9">
            <a:extLst>
              <a:ext uri="{FF2B5EF4-FFF2-40B4-BE49-F238E27FC236}">
                <a16:creationId xmlns:a16="http://schemas.microsoft.com/office/drawing/2014/main" id="{124BF85A-F32A-4E1B-8D09-CC528ECA77FB}"/>
              </a:ext>
            </a:extLst>
          </p:cNvPr>
          <p:cNvGrpSpPr/>
          <p:nvPr/>
        </p:nvGrpSpPr>
        <p:grpSpPr>
          <a:xfrm>
            <a:off x="2413591" y="-287399"/>
            <a:ext cx="7251405" cy="5731264"/>
            <a:chOff x="1874879" y="-393720"/>
            <a:chExt cx="8159069" cy="6527255"/>
          </a:xfrm>
        </p:grpSpPr>
        <p:pic>
          <p:nvPicPr>
            <p:cNvPr id="11" name="Picture 10" descr="A group of people holding their hands up&#10;&#10;Description automatically generated with medium confidence">
              <a:extLst>
                <a:ext uri="{FF2B5EF4-FFF2-40B4-BE49-F238E27FC236}">
                  <a16:creationId xmlns:a16="http://schemas.microsoft.com/office/drawing/2014/main" id="{B4605262-FE23-4A2F-9F22-F5FAA0ED7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948" y="2663980"/>
              <a:ext cx="5121099" cy="2331673"/>
            </a:xfrm>
            <a:prstGeom prst="rect">
              <a:avLst/>
            </a:prstGeom>
          </p:spPr>
        </p:pic>
        <p:pic>
          <p:nvPicPr>
            <p:cNvPr id="13" name="Picture 12">
              <a:extLst>
                <a:ext uri="{FF2B5EF4-FFF2-40B4-BE49-F238E27FC236}">
                  <a16:creationId xmlns:a16="http://schemas.microsoft.com/office/drawing/2014/main" id="{CC9DE03C-64F8-4CFC-BC5B-EE1C78586B51}"/>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874879" y="-393720"/>
              <a:ext cx="8159069" cy="6527255"/>
            </a:xfrm>
            <a:prstGeom prst="rect">
              <a:avLst/>
            </a:prstGeom>
          </p:spPr>
        </p:pic>
        <p:sp>
          <p:nvSpPr>
            <p:cNvPr id="14" name="Content Placeholder 2">
              <a:extLst>
                <a:ext uri="{FF2B5EF4-FFF2-40B4-BE49-F238E27FC236}">
                  <a16:creationId xmlns:a16="http://schemas.microsoft.com/office/drawing/2014/main" id="{42B94316-C24A-4AEC-B1E7-4B92936B3A7F}"/>
                </a:ext>
              </a:extLst>
            </p:cNvPr>
            <p:cNvSpPr txBox="1">
              <a:spLocks/>
            </p:cNvSpPr>
            <p:nvPr/>
          </p:nvSpPr>
          <p:spPr>
            <a:xfrm>
              <a:off x="2827621" y="1401235"/>
              <a:ext cx="5834863" cy="15655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800" b="1">
                  <a:solidFill>
                    <a:schemeClr val="tx2">
                      <a:lumMod val="75000"/>
                    </a:schemeClr>
                  </a:solidFill>
                  <a:latin typeface="Freestyle Script" panose="030804020302050B0404" pitchFamily="66" charset="0"/>
                  <a:cs typeface="Cavolini" panose="03000502040302020204" pitchFamily="66" charset="0"/>
                </a:rPr>
                <a:t>Thank you!</a:t>
              </a:r>
            </a:p>
          </p:txBody>
        </p:sp>
      </p:grpSp>
    </p:spTree>
    <p:extLst>
      <p:ext uri="{BB962C8B-B14F-4D97-AF65-F5344CB8AC3E}">
        <p14:creationId xmlns:p14="http://schemas.microsoft.com/office/powerpoint/2010/main" val="3347738222"/>
      </p:ext>
    </p:extLst>
  </p:cSld>
  <p:clrMapOvr>
    <a:masterClrMapping/>
  </p:clrMapOvr>
</p:sld>
</file>

<file path=ppt/theme/theme1.xml><?xml version="1.0" encoding="utf-8"?>
<a:theme xmlns:a="http://schemas.openxmlformats.org/drawingml/2006/main" name="OHA Master Slide">
  <a:themeElements>
    <a:clrScheme name="ICAP 508 Palette">
      <a:dk1>
        <a:srgbClr val="2D2A30"/>
      </a:dk1>
      <a:lt1>
        <a:sysClr val="window" lastClr="FFFFFF"/>
      </a:lt1>
      <a:dk2>
        <a:srgbClr val="00305E"/>
      </a:dk2>
      <a:lt2>
        <a:srgbClr val="D9D8D6"/>
      </a:lt2>
      <a:accent1>
        <a:srgbClr val="547E3B"/>
      </a:accent1>
      <a:accent2>
        <a:srgbClr val="93358D"/>
      </a:accent2>
      <a:accent3>
        <a:srgbClr val="007CBA"/>
      </a:accent3>
      <a:accent4>
        <a:srgbClr val="D24600"/>
      </a:accent4>
      <a:accent5>
        <a:srgbClr val="D7282F"/>
      </a:accent5>
      <a:accent6>
        <a:srgbClr val="F2F2F2"/>
      </a:accent6>
      <a:hlink>
        <a:srgbClr val="0065C6"/>
      </a:hlink>
      <a:folHlink>
        <a:srgbClr val="93358D"/>
      </a:folHlink>
    </a:clrScheme>
    <a:fontScheme name="OHA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defPPr>
      </a:lstStyle>
    </a:txDef>
  </a:objectDefaults>
  <a:extraClrSchemeLst/>
  <a:extLst>
    <a:ext uri="{05A4C25C-085E-4340-85A3-A5531E510DB2}">
      <thm15:themeFamily xmlns:thm15="http://schemas.microsoft.com/office/thememl/2012/main" name="OHA PowerPoint v3.0 Template.pptx" id="{EF00C1B5-780A-46BE-9E06-C9C81AD427AC}" vid="{74CF6A26-F94D-4E96-87F8-87CBCFE65F5E}"/>
    </a:ext>
  </a:extLst>
</a:theme>
</file>

<file path=ppt/theme/theme2.xml><?xml version="1.0" encoding="utf-8"?>
<a:theme xmlns:a="http://schemas.openxmlformats.org/drawingml/2006/main" name="1_OHA Master Slide">
  <a:themeElements>
    <a:clrScheme name="OHA Template">
      <a:dk1>
        <a:srgbClr val="000000"/>
      </a:dk1>
      <a:lt1>
        <a:sysClr val="window" lastClr="FFFFFF"/>
      </a:lt1>
      <a:dk2>
        <a:srgbClr val="064276"/>
      </a:dk2>
      <a:lt2>
        <a:srgbClr val="D6DBE9"/>
      </a:lt2>
      <a:accent1>
        <a:srgbClr val="EC5A24"/>
      </a:accent1>
      <a:accent2>
        <a:srgbClr val="FCB53B"/>
      </a:accent2>
      <a:accent3>
        <a:srgbClr val="009F98"/>
      </a:accent3>
      <a:accent4>
        <a:srgbClr val="752E71"/>
      </a:accent4>
      <a:accent5>
        <a:srgbClr val="751016"/>
      </a:accent5>
      <a:accent6>
        <a:srgbClr val="165D2F"/>
      </a:accent6>
      <a:hlink>
        <a:srgbClr val="0065C6"/>
      </a:hlink>
      <a:folHlink>
        <a:srgbClr val="93358D"/>
      </a:folHlink>
    </a:clrScheme>
    <a:fontScheme name="OHA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defPPr>
      </a:lstStyle>
    </a:txDef>
  </a:objectDefaults>
  <a:extraClrSchemeLst/>
  <a:extLst>
    <a:ext uri="{05A4C25C-085E-4340-85A3-A5531E510DB2}">
      <thm15:themeFamily xmlns:thm15="http://schemas.microsoft.com/office/thememl/2012/main" name="OHA PowerPoint v3.0 Template.pptx" id="{EF00C1B5-780A-46BE-9E06-C9C81AD427AC}" vid="{74CF6A26-F94D-4E96-87F8-87CBCFE65F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04e586-e5f6-4627-982d-d69ca7dbfd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FD079CB239234786A028A75B2D374D" ma:contentTypeVersion="12" ma:contentTypeDescription="Create a new document." ma:contentTypeScope="" ma:versionID="4f1dbdc791e7d29999fc8f6e3ca85dfc">
  <xsd:schema xmlns:xsd="http://www.w3.org/2001/XMLSchema" xmlns:xs="http://www.w3.org/2001/XMLSchema" xmlns:p="http://schemas.microsoft.com/office/2006/metadata/properties" xmlns:ns2="d804e586-e5f6-4627-982d-d69ca7dbfdf3" targetNamespace="http://schemas.microsoft.com/office/2006/metadata/properties" ma:root="true" ma:fieldsID="d90c0378b649d2d18942d7074123e088" ns2:_="">
    <xsd:import namespace="d804e586-e5f6-4627-982d-d69ca7dbfd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04e586-e5f6-4627-982d-d69ca7dbfd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12b629-38de-4eee-9bda-de3980551d03"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2816B3-53C4-4BE3-8743-2A17A195DD52}">
  <ds:schemaRefs>
    <ds:schemaRef ds:uri="http://purl.org/dc/dcmitype/"/>
    <ds:schemaRef ds:uri="http://www.w3.org/XML/1998/namespace"/>
    <ds:schemaRef ds:uri="http://schemas.microsoft.com/office/2006/metadata/properties"/>
    <ds:schemaRef ds:uri="d804e586-e5f6-4627-982d-d69ca7dbfdf3"/>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8BE3EB9-92EC-4515-A184-F8DCA23D0428}">
  <ds:schemaRefs>
    <ds:schemaRef ds:uri="d804e586-e5f6-4627-982d-d69ca7dbfd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EAFDE95-1F8E-4F0F-9E0A-5514F0E97FA0}">
  <ds:schemaRefs>
    <ds:schemaRef ds:uri="http://schemas.microsoft.com/sharepoint/v3/contenttype/forms"/>
  </ds:schemaRefs>
</ds:datastoreItem>
</file>

<file path=docMetadata/LabelInfo.xml><?xml version="1.0" encoding="utf-8"?>
<clbl:labelList xmlns:clbl="http://schemas.microsoft.com/office/2020/mipLabelMetadata">
  <clbl:label id="{11a67c04-f371-4d71-a575-202b566caae1}" enabled="1" method="Privileged" siteId="{658e63e8-8d39-499c-8f48-13adc9452f4c}" removed="0"/>
</clbl:labelList>
</file>

<file path=docProps/app.xml><?xml version="1.0" encoding="utf-8"?>
<Properties xmlns="http://schemas.openxmlformats.org/officeDocument/2006/extended-properties" xmlns:vt="http://schemas.openxmlformats.org/officeDocument/2006/docPropsVTypes">
  <TotalTime>360</TotalTime>
  <Words>597</Words>
  <Application>Microsoft Office PowerPoint</Application>
  <PresentationFormat>Widescreen</PresentationFormat>
  <Paragraphs>114</Paragraphs>
  <Slides>7</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Freestyle Script</vt:lpstr>
      <vt:lpstr>Helvetica</vt:lpstr>
      <vt:lpstr>Tahoma</vt:lpstr>
      <vt:lpstr>Times</vt:lpstr>
      <vt:lpstr>OHA Master Slide</vt:lpstr>
      <vt:lpstr>1_OHA Master Slide</vt:lpstr>
      <vt:lpstr>Oregon Health Plan (OHP)  Dawn Mautner, MD, MS Medicaid Medical Director</vt:lpstr>
      <vt:lpstr>Oregon Health Plan (OHP / Medicaid) </vt:lpstr>
      <vt:lpstr>Oregon Health Plan (OHP / Medicaid) </vt:lpstr>
      <vt:lpstr>OHP Clinical Connections</vt:lpstr>
      <vt:lpstr>Health-Related Social Needs (HRSN)</vt:lpstr>
      <vt:lpstr>Oregon Health Plan (OHP / Medicaid)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&amp; Means Presentation [NAME] Division</dc:title>
  <dc:creator>Patricia Moncure (she/her)</dc:creator>
  <cp:lastModifiedBy>Brooke Linn</cp:lastModifiedBy>
  <cp:revision>4</cp:revision>
  <dcterms:created xsi:type="dcterms:W3CDTF">2024-09-04T17:16:48Z</dcterms:created>
  <dcterms:modified xsi:type="dcterms:W3CDTF">2025-06-03T19:08:09Z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a67c04-f371-4d71-a575-202b566caae1_Enabled">
    <vt:lpwstr>true</vt:lpwstr>
  </property>
  <property fmtid="{D5CDD505-2E9C-101B-9397-08002B2CF9AE}" pid="3" name="MSIP_Label_11a67c04-f371-4d71-a575-202b566caae1_SetDate">
    <vt:lpwstr>2024-09-04T17:57:42Z</vt:lpwstr>
  </property>
  <property fmtid="{D5CDD505-2E9C-101B-9397-08002B2CF9AE}" pid="4" name="MSIP_Label_11a67c04-f371-4d71-a575-202b566caae1_Method">
    <vt:lpwstr>Privileged</vt:lpwstr>
  </property>
  <property fmtid="{D5CDD505-2E9C-101B-9397-08002B2CF9AE}" pid="5" name="MSIP_Label_11a67c04-f371-4d71-a575-202b566caae1_Name">
    <vt:lpwstr>Level 2 - Limited (Items)</vt:lpwstr>
  </property>
  <property fmtid="{D5CDD505-2E9C-101B-9397-08002B2CF9AE}" pid="6" name="MSIP_Label_11a67c04-f371-4d71-a575-202b566caae1_SiteId">
    <vt:lpwstr>658e63e8-8d39-499c-8f48-13adc9452f4c</vt:lpwstr>
  </property>
  <property fmtid="{D5CDD505-2E9C-101B-9397-08002B2CF9AE}" pid="7" name="MSIP_Label_11a67c04-f371-4d71-a575-202b566caae1_ActionId">
    <vt:lpwstr>3004f2ee-57df-49b0-a60a-bc324fe28e83</vt:lpwstr>
  </property>
  <property fmtid="{D5CDD505-2E9C-101B-9397-08002B2CF9AE}" pid="8" name="MSIP_Label_11a67c04-f371-4d71-a575-202b566caae1_ContentBits">
    <vt:lpwstr>0</vt:lpwstr>
  </property>
  <property fmtid="{D5CDD505-2E9C-101B-9397-08002B2CF9AE}" pid="9" name="ContentTypeId">
    <vt:lpwstr>0x010100BEFD079CB239234786A028A75B2D374D</vt:lpwstr>
  </property>
  <property fmtid="{D5CDD505-2E9C-101B-9397-08002B2CF9AE}" pid="10" name="MediaServiceImageTags">
    <vt:lpwstr/>
  </property>
</Properties>
</file>